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19"/>
  </p:notesMasterIdLst>
  <p:sldIdLst>
    <p:sldId id="256" r:id="rId5"/>
    <p:sldId id="257" r:id="rId6"/>
    <p:sldId id="258" r:id="rId7"/>
    <p:sldId id="260" r:id="rId8"/>
    <p:sldId id="262" r:id="rId9"/>
    <p:sldId id="259" r:id="rId10"/>
    <p:sldId id="273" r:id="rId11"/>
    <p:sldId id="261" r:id="rId12"/>
    <p:sldId id="271" r:id="rId13"/>
    <p:sldId id="270" r:id="rId14"/>
    <p:sldId id="279" r:id="rId15"/>
    <p:sldId id="280" r:id="rId16"/>
    <p:sldId id="265" r:id="rId17"/>
    <p:sldId id="281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ira Sans Extra Condensed" panose="020B0503050000020004" pitchFamily="34" charset="0"/>
      <p:regular r:id="rId24"/>
      <p:bold r:id="rId25"/>
      <p:italic r:id="rId26"/>
      <p:boldItalic r:id="rId27"/>
    </p:embeddedFont>
    <p:embeddedFont>
      <p:font typeface="Georgia" panose="02040502050405020303" pitchFamily="18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494981-1160-7A4B-84CB-E27CA03B9F80}" v="94" dt="2023-12-08T20:38:34.021"/>
    <p1510:client id="{0F3AC39C-34F9-41FF-94C3-EB07F90190AF}" v="60" dt="2023-12-08T22:34:29.611"/>
    <p1510:client id="{1FD578E0-FA7C-4171-A2F3-12CA7E056D2E}" v="219" dt="2023-12-08T08:25:52.925"/>
    <p1510:client id="{617BC8A8-B559-46B5-9685-B7D9445F6DDF}" v="200" dt="2023-12-08T20:44:15.048"/>
    <p1510:client id="{706BAE65-57A7-4C43-A2CE-6660F22CA925}" vWet="8" dt="2023-12-08T22:11:26.852"/>
    <p1510:client id="{A3D8E5A7-15B6-47E6-845A-4E695225B5F7}" v="2" dt="2023-12-08T21:14:12.293"/>
    <p1510:client id="{B2C694A4-20BA-4B64-A7FF-F45CEE5C0894}" v="4" dt="2023-12-08T22:46:07.713"/>
    <p1510:client id="{E4D6E256-C3FA-49A9-A15F-AFC6694332A3}" v="26" dt="2023-12-08T17:15:29.316"/>
  </p1510:revLst>
</p1510:revInfo>
</file>

<file path=ppt/tableStyles.xml><?xml version="1.0" encoding="utf-8"?>
<a:tblStyleLst xmlns:a="http://schemas.openxmlformats.org/drawingml/2006/main" def="{D26819C4-D9DE-4205-B2DA-EFE22606D1A7}">
  <a:tblStyle styleId="{D26819C4-D9DE-4205-B2DA-EFE22606D1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4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e96fd5876e_0_3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e96fd5876e_0_37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e96fd5876e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e96fd5876e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77f93ad0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77f93ad0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e96fd5876e_0_2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e96fd5876e_0_28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96fd5876e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96fd5876e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e96fd5876e_0_1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e96fd5876e_0_1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pytorch.org/vision/main/generated/torchvision.datasets.EMNIST.html" TargetMode="External"/><Relationship Id="rId3" Type="http://schemas.openxmlformats.org/officeDocument/2006/relationships/hyperlink" Target="https://towardsdatascience.com/transformers-in-depth-part-1-introduction-to-transformer-models-in-5-minutes-ad25da6d3cca" TargetMode="External"/><Relationship Id="rId7" Type="http://schemas.openxmlformats.org/officeDocument/2006/relationships/hyperlink" Target="https://datascience.stackexchange.com/questions/32651/what-is-the-use-of-torch-no-grad-in-pytorch" TargetMode="External"/><Relationship Id="rId2" Type="http://schemas.openxmlformats.org/officeDocument/2006/relationships/hyperlink" Target="https://www.themachinelearners.com/transformer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opencv.com/otsu-thresholding-with-opencv/" TargetMode="External"/><Relationship Id="rId5" Type="http://schemas.openxmlformats.org/officeDocument/2006/relationships/hyperlink" Target="https://www.kaggle.com/code/blurredmachine/lenet-architecture-a-complete-guide" TargetMode="External"/><Relationship Id="rId4" Type="http://schemas.openxmlformats.org/officeDocument/2006/relationships/hyperlink" Target="https://docs.opencv.org/3.4/d2/d96/tutorial_py_table_of_contents_imgproc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jpe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158304" y="1563900"/>
            <a:ext cx="3545700" cy="14628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-MX" sz="2800" b="1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Traductor por reconocimiento de texto</a:t>
            </a:r>
            <a:endParaRPr lang="en" sz="6600" b="1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5332209" y="3709014"/>
            <a:ext cx="2983337" cy="7265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400"/>
              <a:t>Daniela Jiménez Pano</a:t>
            </a:r>
            <a:endParaRPr lang="es-MX" sz="1400"/>
          </a:p>
          <a:p>
            <a:pPr marL="0" indent="0"/>
            <a:r>
              <a:rPr lang="en" sz="1400"/>
              <a:t>Miriam Reyes Calderón</a:t>
            </a:r>
          </a:p>
          <a:p>
            <a:pPr marL="0" indent="0"/>
            <a:r>
              <a:rPr lang="en" sz="1400"/>
              <a:t>Norma Angélica Márquez Sulca</a:t>
            </a:r>
          </a:p>
        </p:txBody>
      </p:sp>
      <p:grpSp>
        <p:nvGrpSpPr>
          <p:cNvPr id="48" name="Google Shape;48;p15"/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409169EE-BAE5-D781-D65C-EB5B0FF46B52}"/>
              </a:ext>
            </a:extLst>
          </p:cNvPr>
          <p:cNvSpPr txBox="1"/>
          <p:nvPr/>
        </p:nvSpPr>
        <p:spPr>
          <a:xfrm>
            <a:off x="6080560" y="1301729"/>
            <a:ext cx="17011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/>
              <a:t>Machine Learning:</a:t>
            </a:r>
            <a:endParaRPr lang="es-MX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36D369A-92CB-A788-F487-B16DB1F25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0880" y="214312"/>
            <a:ext cx="694247" cy="802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TOKENIZACIÓN</a:t>
            </a:r>
            <a:endParaRPr/>
          </a:p>
        </p:txBody>
      </p:sp>
      <p:graphicFrame>
        <p:nvGraphicFramePr>
          <p:cNvPr id="1185" name="Google Shape;1185;p29"/>
          <p:cNvGraphicFramePr/>
          <p:nvPr>
            <p:extLst>
              <p:ext uri="{D42A27DB-BD31-4B8C-83A1-F6EECF244321}">
                <p14:modId xmlns:p14="http://schemas.microsoft.com/office/powerpoint/2010/main" val="2343373008"/>
              </p:ext>
            </p:extLst>
          </p:nvPr>
        </p:nvGraphicFramePr>
        <p:xfrm>
          <a:off x="457199" y="922262"/>
          <a:ext cx="3406873" cy="3903966"/>
        </p:xfrm>
        <a:graphic>
          <a:graphicData uri="http://schemas.openxmlformats.org/drawingml/2006/table">
            <a:tbl>
              <a:tblPr>
                <a:noFill/>
                <a:tableStyleId>{D26819C4-D9DE-4205-B2DA-EFE22606D1A7}</a:tableStyleId>
              </a:tblPr>
              <a:tblGrid>
                <a:gridCol w="2143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25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904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1</a:t>
                      </a:r>
                      <a:endParaRPr b="1">
                        <a:solidFill>
                          <a:schemeClr val="accen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Crear bolsa de palabras para cada idioma (espacio vectorial de lenguaje)</a:t>
                      </a:r>
                      <a:endParaRPr sz="1200" b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41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04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2</a:t>
                      </a:r>
                      <a:endParaRPr b="1">
                        <a:solidFill>
                          <a:schemeClr val="accent4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Asociar un número a cada una incluyendo start, end y padding</a:t>
                      </a:r>
                      <a:endParaRPr sz="1200" b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41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04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3</a:t>
                      </a:r>
                      <a:endParaRPr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Creamos un vector para cada oración en el dataset, todos del mismo tamaño</a:t>
                      </a:r>
                      <a:endParaRPr sz="1200" b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941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436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4</a:t>
                      </a:r>
                      <a:endParaRPr b="1">
                        <a:solidFill>
                          <a:schemeClr val="accent6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Los elementos de los vectores pasan a ser los números asociados a las palabras</a:t>
                      </a:r>
                      <a:endParaRPr sz="1200" b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5" name="Imagen 4">
            <a:extLst>
              <a:ext uri="{FF2B5EF4-FFF2-40B4-BE49-F238E27FC236}">
                <a16:creationId xmlns:a16="http://schemas.microsoft.com/office/drawing/2014/main" id="{5DE4E999-38F7-1041-A63A-3C407FA050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7" t="24099" r="1094" b="26111"/>
          <a:stretch/>
        </p:blipFill>
        <p:spPr>
          <a:xfrm>
            <a:off x="4236241" y="1639422"/>
            <a:ext cx="4350546" cy="133528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13057E7-2DE4-F9EA-06B1-FFB62D68B9C0}"/>
              </a:ext>
            </a:extLst>
          </p:cNvPr>
          <p:cNvSpPr txBox="1"/>
          <p:nvPr/>
        </p:nvSpPr>
        <p:spPr>
          <a:xfrm>
            <a:off x="4006203" y="3483212"/>
            <a:ext cx="431195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05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['&lt;</a:t>
            </a:r>
            <a:r>
              <a:rPr lang="es-MX" sz="1050" b="0" i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START</a:t>
            </a:r>
            <a:r>
              <a:rPr lang="es-MX" sz="105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&gt;', '</a:t>
            </a:r>
            <a:r>
              <a:rPr lang="es-MX" sz="1050" b="0" i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happy</a:t>
            </a:r>
            <a:r>
              <a:rPr lang="es-MX" sz="105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', '</a:t>
            </a:r>
            <a:r>
              <a:rPr lang="es-MX" sz="1050" b="0" i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birthday</a:t>
            </a:r>
            <a:r>
              <a:rPr lang="es-MX" sz="105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', '&lt;</a:t>
            </a:r>
            <a:r>
              <a:rPr lang="es-MX" sz="1050" b="0" i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END</a:t>
            </a:r>
            <a:r>
              <a:rPr lang="es-MX" sz="105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&gt;', '&lt;</a:t>
            </a:r>
            <a:r>
              <a:rPr lang="es-MX" sz="1050" b="0" i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PADDING</a:t>
            </a:r>
            <a:r>
              <a:rPr lang="es-MX" sz="105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&gt;', '&lt;</a:t>
            </a:r>
            <a:r>
              <a:rPr lang="es-MX" sz="1050" b="0" i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PADDING</a:t>
            </a:r>
            <a:r>
              <a:rPr lang="es-MX" sz="105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&gt;', '&lt;</a:t>
            </a:r>
            <a:r>
              <a:rPr lang="es-MX" sz="1050" b="0" i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PADDING</a:t>
            </a:r>
            <a:r>
              <a:rPr lang="es-MX" sz="105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&gt;', '&lt;</a:t>
            </a:r>
            <a:r>
              <a:rPr lang="es-MX" sz="1050" b="0" i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PADDING</a:t>
            </a:r>
            <a:r>
              <a:rPr lang="es-MX" sz="105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&gt;’]</a:t>
            </a:r>
            <a:endParaRPr lang="es-MX" sz="105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8AADA7A-D409-0D08-B905-BCF5F7DCAE97}"/>
              </a:ext>
            </a:extLst>
          </p:cNvPr>
          <p:cNvSpPr txBox="1"/>
          <p:nvPr/>
        </p:nvSpPr>
        <p:spPr>
          <a:xfrm>
            <a:off x="6411514" y="4276363"/>
            <a:ext cx="2278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1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[1, 3, 4, 2, 0, 0, 0</a:t>
            </a:r>
            <a:r>
              <a:rPr lang="es-MX" sz="1100">
                <a:solidFill>
                  <a:srgbClr val="212121"/>
                </a:solidFill>
                <a:latin typeface="Courier New" panose="02070309020205020404" pitchFamily="49" charset="0"/>
              </a:rPr>
              <a:t>, 0</a:t>
            </a:r>
            <a:r>
              <a:rPr lang="es-MX" sz="11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]</a:t>
            </a:r>
            <a:endParaRPr lang="es-MX" sz="1100"/>
          </a:p>
        </p:txBody>
      </p:sp>
      <p:sp>
        <p:nvSpPr>
          <p:cNvPr id="11" name="Flecha: doblada 10">
            <a:extLst>
              <a:ext uri="{FF2B5EF4-FFF2-40B4-BE49-F238E27FC236}">
                <a16:creationId xmlns:a16="http://schemas.microsoft.com/office/drawing/2014/main" id="{2E35918B-37FC-4B20-1DA2-5A38790224D2}"/>
              </a:ext>
            </a:extLst>
          </p:cNvPr>
          <p:cNvSpPr/>
          <p:nvPr/>
        </p:nvSpPr>
        <p:spPr>
          <a:xfrm rot="10800000" flipH="1">
            <a:off x="5619257" y="4005815"/>
            <a:ext cx="792257" cy="541096"/>
          </a:xfrm>
          <a:prstGeom prst="bentArrow">
            <a:avLst>
              <a:gd name="adj1" fmla="val 11797"/>
              <a:gd name="adj2" fmla="val 17079"/>
              <a:gd name="adj3" fmla="val 19340"/>
              <a:gd name="adj4" fmla="val 25449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38"/>
          <p:cNvSpPr txBox="1">
            <a:spLocks noGrp="1"/>
          </p:cNvSpPr>
          <p:nvPr>
            <p:ph type="title"/>
          </p:nvPr>
        </p:nvSpPr>
        <p:spPr>
          <a:xfrm>
            <a:off x="109318" y="29189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- Red Transformer</a:t>
            </a: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73FBF0-D60B-4CE2-92D9-0AF6E528DA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94" t="13259" r="12142" b="22268"/>
          <a:stretch/>
        </p:blipFill>
        <p:spPr>
          <a:xfrm>
            <a:off x="4224118" y="1259191"/>
            <a:ext cx="4313110" cy="204836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AD5BA85-8EB6-E63C-FA6C-6309DCA8FC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63" t="57375" r="17081" b="21343"/>
          <a:stretch/>
        </p:blipFill>
        <p:spPr>
          <a:xfrm>
            <a:off x="4224118" y="3592861"/>
            <a:ext cx="4313110" cy="743396"/>
          </a:xfrm>
          <a:prstGeom prst="rect">
            <a:avLst/>
          </a:prstGeom>
        </p:spPr>
      </p:pic>
      <p:pic>
        <p:nvPicPr>
          <p:cNvPr id="1026" name="Picture 2" descr="Cómo funcionan los Transformers? en Español | Aprende Machine Learning">
            <a:extLst>
              <a:ext uri="{FF2B5EF4-FFF2-40B4-BE49-F238E27FC236}">
                <a16:creationId xmlns:a16="http://schemas.microsoft.com/office/drawing/2014/main" id="{5A8340C0-7450-4DEA-4C3A-08D76DC506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8" t="5342" r="13610" b="7481"/>
          <a:stretch/>
        </p:blipFill>
        <p:spPr bwMode="auto">
          <a:xfrm>
            <a:off x="457200" y="1182925"/>
            <a:ext cx="3150395" cy="331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AEBF3A56-EEE3-A82E-BD86-B41A10D671B8}"/>
              </a:ext>
            </a:extLst>
          </p:cNvPr>
          <p:cNvCxnSpPr>
            <a:cxnSpLocks/>
          </p:cNvCxnSpPr>
          <p:nvPr/>
        </p:nvCxnSpPr>
        <p:spPr>
          <a:xfrm>
            <a:off x="3964781" y="885825"/>
            <a:ext cx="0" cy="43076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80E22281-65FF-A3E0-DD48-34591D662902}"/>
              </a:ext>
            </a:extLst>
          </p:cNvPr>
          <p:cNvCxnSpPr>
            <a:cxnSpLocks/>
          </p:cNvCxnSpPr>
          <p:nvPr/>
        </p:nvCxnSpPr>
        <p:spPr>
          <a:xfrm flipH="1">
            <a:off x="-71438" y="885825"/>
            <a:ext cx="92868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1A5154-61D1-ACB0-34A6-E3EF97617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/>
              <a:t>Función para traducir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A0ECBE0-B894-DC66-F305-85E0A8D07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838" y="1120862"/>
            <a:ext cx="7172325" cy="2501726"/>
          </a:xfrm>
          <a:prstGeom prst="rect">
            <a:avLst/>
          </a:prstGeom>
        </p:spPr>
      </p:pic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D130E45A-DE16-AFC2-DEC5-3F31724B29A2}"/>
              </a:ext>
            </a:extLst>
          </p:cNvPr>
          <p:cNvCxnSpPr/>
          <p:nvPr/>
        </p:nvCxnSpPr>
        <p:spPr>
          <a:xfrm>
            <a:off x="464343" y="-35718"/>
            <a:ext cx="28576" cy="5222080"/>
          </a:xfrm>
          <a:prstGeom prst="straightConnector1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506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24"/>
          <p:cNvSpPr/>
          <p:nvPr/>
        </p:nvSpPr>
        <p:spPr>
          <a:xfrm>
            <a:off x="192864" y="239983"/>
            <a:ext cx="3285418" cy="853011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24"/>
          <p:cNvSpPr txBox="1"/>
          <p:nvPr/>
        </p:nvSpPr>
        <p:spPr>
          <a:xfrm>
            <a:off x="192864" y="502730"/>
            <a:ext cx="3285418" cy="299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FUNCIONAMI</a:t>
            </a:r>
            <a:r>
              <a:rPr lang="en" sz="2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ENTO</a:t>
            </a:r>
            <a:endParaRPr sz="24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26F70BE-6AF5-1415-6A5B-A852480B6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919" y="1684521"/>
            <a:ext cx="4357687" cy="233881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4891EE-57B5-136A-3E3B-93C5A063F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/>
              <a:t>REFERENCIAS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5707368-FE77-24AE-0400-F4141880654C}"/>
              </a:ext>
            </a:extLst>
          </p:cNvPr>
          <p:cNvSpPr txBox="1"/>
          <p:nvPr/>
        </p:nvSpPr>
        <p:spPr>
          <a:xfrm>
            <a:off x="391333" y="599590"/>
            <a:ext cx="8361334" cy="44781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100" b="1">
              <a:cs typeface="Calibri"/>
            </a:endParaRPr>
          </a:p>
          <a:p>
            <a:endParaRPr lang="en-US" sz="1000">
              <a:solidFill>
                <a:srgbClr val="343A40"/>
              </a:solidFill>
              <a:latin typeface="Calibri"/>
              <a:cs typeface="Calibri"/>
            </a:endParaRPr>
          </a:p>
          <a:p>
            <a:r>
              <a:rPr lang="en-US" sz="1100">
                <a:latin typeface="Calibri"/>
                <a:cs typeface="Calibri"/>
              </a:rPr>
              <a:t>Sanz, F. (2021, December 21). </a:t>
            </a:r>
            <a:r>
              <a:rPr lang="en-US" sz="1100" i="1">
                <a:latin typeface="Calibri"/>
                <a:cs typeface="Calibri"/>
              </a:rPr>
              <a:t>Transformer: la </a:t>
            </a:r>
            <a:r>
              <a:rPr lang="en-US" sz="1100" i="1" err="1">
                <a:latin typeface="Calibri"/>
                <a:cs typeface="Calibri"/>
              </a:rPr>
              <a:t>tecnología</a:t>
            </a:r>
            <a:r>
              <a:rPr lang="en-US" sz="1100" i="1">
                <a:latin typeface="Calibri"/>
                <a:cs typeface="Calibri"/>
              </a:rPr>
              <a:t> que </a:t>
            </a:r>
            <a:r>
              <a:rPr lang="en-US" sz="1100" i="1" err="1">
                <a:latin typeface="Calibri"/>
                <a:cs typeface="Calibri"/>
              </a:rPr>
              <a:t>domina</a:t>
            </a:r>
            <a:r>
              <a:rPr lang="en-US" sz="1100" i="1">
                <a:latin typeface="Calibri"/>
                <a:cs typeface="Calibri"/>
              </a:rPr>
              <a:t> </a:t>
            </a:r>
            <a:r>
              <a:rPr lang="en-US" sz="1100" i="1" err="1">
                <a:latin typeface="Calibri"/>
                <a:cs typeface="Calibri"/>
              </a:rPr>
              <a:t>el</a:t>
            </a:r>
            <a:r>
              <a:rPr lang="en-US" sz="1100" i="1">
                <a:latin typeface="Calibri"/>
                <a:cs typeface="Calibri"/>
              </a:rPr>
              <a:t> </a:t>
            </a:r>
            <a:r>
              <a:rPr lang="en-US" sz="1100" i="1" err="1">
                <a:latin typeface="Calibri"/>
                <a:cs typeface="Calibri"/>
              </a:rPr>
              <a:t>mundo</a:t>
            </a:r>
            <a:r>
              <a:rPr lang="en-US" sz="1100">
                <a:latin typeface="Calibri"/>
                <a:cs typeface="Calibri"/>
              </a:rPr>
              <a:t>. </a:t>
            </a:r>
            <a:r>
              <a:rPr lang="en-US" sz="1100">
                <a:latin typeface="Calibri"/>
              </a:rPr>
              <a:t>The Machine Learners. </a:t>
            </a:r>
            <a:r>
              <a:rPr lang="en-US" sz="1100">
                <a:latin typeface="Calibri"/>
                <a:hlinkClick r:id="rId2"/>
              </a:rPr>
              <a:t>https://www.themachinelearners.com/transformer/</a:t>
            </a:r>
          </a:p>
          <a:p>
            <a:endParaRPr lang="en-US" sz="1100">
              <a:latin typeface="Calibri"/>
            </a:endParaRPr>
          </a:p>
          <a:p>
            <a:r>
              <a:rPr lang="en-US" sz="1100" err="1">
                <a:latin typeface="Calibri"/>
              </a:rPr>
              <a:t>Furnieles</a:t>
            </a:r>
            <a:r>
              <a:rPr lang="en-US" sz="1100">
                <a:latin typeface="Calibri"/>
              </a:rPr>
              <a:t>, G. (2023, April 3). Transformers in depth – Part 1. Introduction to Transformer models in 5 minutes. </a:t>
            </a:r>
            <a:r>
              <a:rPr lang="en-US" sz="1100" i="1">
                <a:latin typeface="Calibri"/>
              </a:rPr>
              <a:t>Medium</a:t>
            </a:r>
            <a:r>
              <a:rPr lang="en-US" sz="1100">
                <a:latin typeface="Calibri"/>
              </a:rPr>
              <a:t>. </a:t>
            </a:r>
            <a:r>
              <a:rPr lang="en-US" sz="1100">
                <a:latin typeface="Calibri"/>
                <a:hlinkClick r:id="rId3"/>
              </a:rPr>
              <a:t>https://towardsdatascience.com/transformers-in-depth-part-1-introduction-to-transformer-models-in-5-minutes-ad25da6d3cca</a:t>
            </a:r>
          </a:p>
          <a:p>
            <a:endParaRPr lang="en-US" sz="1100">
              <a:cs typeface="Calibri"/>
            </a:endParaRPr>
          </a:p>
          <a:p>
            <a:r>
              <a:rPr lang="en-US" sz="1100" i="1">
                <a:latin typeface="Calibri"/>
              </a:rPr>
              <a:t>OpenCV: Image processing in OpenCV. </a:t>
            </a:r>
            <a:r>
              <a:rPr lang="en-US" sz="1100">
                <a:latin typeface="Calibri"/>
              </a:rPr>
              <a:t>(</a:t>
            </a:r>
            <a:r>
              <a:rPr lang="en-US" sz="1100" err="1">
                <a:latin typeface="Calibri"/>
              </a:rPr>
              <a:t>s.f</a:t>
            </a:r>
            <a:r>
              <a:rPr lang="en-US" sz="1100">
                <a:latin typeface="Calibri"/>
              </a:rPr>
              <a:t>)</a:t>
            </a:r>
            <a:r>
              <a:rPr lang="en-US" sz="1100" i="1">
                <a:latin typeface="Calibri"/>
              </a:rPr>
              <a:t>. </a:t>
            </a:r>
            <a:r>
              <a:rPr lang="en-US" sz="1100" i="1">
                <a:latin typeface="Calibri"/>
                <a:hlinkClick r:id="rId4"/>
              </a:rPr>
              <a:t>https://docs.opencv.org/3.4/d2/d96/tutorial_py_table_of_contents_imgproc.html</a:t>
            </a:r>
          </a:p>
          <a:p>
            <a:endParaRPr lang="en-US" sz="1100">
              <a:cs typeface="Calibri"/>
            </a:endParaRPr>
          </a:p>
          <a:p>
            <a:r>
              <a:rPr lang="en-US" sz="1100" err="1">
                <a:latin typeface="Calibri"/>
              </a:rPr>
              <a:t>Blurredmachine</a:t>
            </a:r>
            <a:r>
              <a:rPr lang="en-US" sz="1100">
                <a:latin typeface="Calibri"/>
              </a:rPr>
              <a:t>. (2020, 13 de </a:t>
            </a:r>
            <a:r>
              <a:rPr lang="en-US" sz="1100" err="1">
                <a:latin typeface="Calibri"/>
              </a:rPr>
              <a:t>julio</a:t>
            </a:r>
            <a:r>
              <a:rPr lang="en-US" sz="1100">
                <a:latin typeface="Calibri"/>
              </a:rPr>
              <a:t>). </a:t>
            </a:r>
            <a:r>
              <a:rPr lang="en-US" sz="1100" i="1">
                <a:latin typeface="Calibri"/>
              </a:rPr>
              <a:t>LeNet Architecture: A complete guide. </a:t>
            </a:r>
            <a:r>
              <a:rPr lang="en-US" sz="1100">
                <a:latin typeface="Calibri"/>
              </a:rPr>
              <a:t>Kaggle. </a:t>
            </a:r>
            <a:r>
              <a:rPr lang="en-US" sz="1100">
                <a:latin typeface="Calibri"/>
                <a:hlinkClick r:id="rId5"/>
              </a:rPr>
              <a:t>https://www.kaggle.com/code/blurredmachine/lenet-architecture-a-complete-guide</a:t>
            </a:r>
          </a:p>
          <a:p>
            <a:endParaRPr lang="en-US" sz="1100">
              <a:cs typeface="Calibri"/>
            </a:endParaRPr>
          </a:p>
          <a:p>
            <a:r>
              <a:rPr lang="en-US" sz="1100" err="1">
                <a:latin typeface="Calibri"/>
                <a:cs typeface="Calibri"/>
              </a:rPr>
              <a:t>Murzova</a:t>
            </a:r>
            <a:r>
              <a:rPr lang="en-US" sz="1100">
                <a:latin typeface="Calibri"/>
                <a:cs typeface="Calibri"/>
              </a:rPr>
              <a:t>, A., &amp; </a:t>
            </a:r>
            <a:r>
              <a:rPr lang="en-US" sz="1100" err="1">
                <a:latin typeface="Calibri"/>
                <a:cs typeface="Calibri"/>
              </a:rPr>
              <a:t>Murzova</a:t>
            </a:r>
            <a:r>
              <a:rPr lang="en-US" sz="1100">
                <a:latin typeface="Calibri"/>
                <a:cs typeface="Calibri"/>
              </a:rPr>
              <a:t>, A. (2021, 5 mayo). </a:t>
            </a:r>
            <a:r>
              <a:rPr lang="en-US" sz="1100" i="1">
                <a:latin typeface="Calibri"/>
              </a:rPr>
              <a:t>Otsu’s thresholding technique | </a:t>
            </a:r>
            <a:r>
              <a:rPr lang="en-US" sz="1100" i="1" err="1">
                <a:latin typeface="Calibri"/>
              </a:rPr>
              <a:t>LearnOpenCV</a:t>
            </a:r>
            <a:r>
              <a:rPr lang="en-US" sz="1100">
                <a:latin typeface="Calibri"/>
              </a:rPr>
              <a:t>. </a:t>
            </a:r>
            <a:r>
              <a:rPr lang="en-US" sz="1100" err="1">
                <a:latin typeface="Calibri"/>
              </a:rPr>
              <a:t>LearnOpenCV</a:t>
            </a:r>
            <a:r>
              <a:rPr lang="en-US" sz="1100">
                <a:latin typeface="Calibri"/>
              </a:rPr>
              <a:t> – Learn OpenCV, </a:t>
            </a:r>
            <a:r>
              <a:rPr lang="en-US" sz="1100" err="1">
                <a:latin typeface="Calibri"/>
              </a:rPr>
              <a:t>PyTorch</a:t>
            </a:r>
            <a:r>
              <a:rPr lang="en-US" sz="1100">
                <a:latin typeface="Calibri"/>
              </a:rPr>
              <a:t>, </a:t>
            </a:r>
            <a:r>
              <a:rPr lang="en-US" sz="1100" err="1">
                <a:latin typeface="Calibri"/>
              </a:rPr>
              <a:t>Keras</a:t>
            </a:r>
            <a:r>
              <a:rPr lang="en-US" sz="1100">
                <a:latin typeface="Calibri"/>
              </a:rPr>
              <a:t>, </a:t>
            </a:r>
            <a:r>
              <a:rPr lang="en-US" sz="1100" err="1">
                <a:latin typeface="Calibri"/>
              </a:rPr>
              <a:t>Tensorflow</a:t>
            </a:r>
            <a:r>
              <a:rPr lang="en-US" sz="1100">
                <a:latin typeface="Calibri"/>
              </a:rPr>
              <a:t> with examples and tutorials. </a:t>
            </a:r>
            <a:r>
              <a:rPr lang="en-US" sz="1100">
                <a:latin typeface="Calibri"/>
                <a:hlinkClick r:id="rId6"/>
              </a:rPr>
              <a:t>https://learnopencv.com/otsu-thresholding-with-opencv/</a:t>
            </a:r>
          </a:p>
          <a:p>
            <a:endParaRPr lang="en-US" sz="1100" i="1">
              <a:cs typeface="Calibri"/>
            </a:endParaRPr>
          </a:p>
          <a:p>
            <a:r>
              <a:rPr lang="en-US" sz="1100" i="1">
                <a:latin typeface="Calibri"/>
              </a:rPr>
              <a:t>What is the use of </a:t>
            </a:r>
            <a:r>
              <a:rPr lang="en-US" sz="1100" i="1" err="1">
                <a:latin typeface="Calibri"/>
              </a:rPr>
              <a:t>torch.no_Grad</a:t>
            </a:r>
            <a:r>
              <a:rPr lang="en-US" sz="1100" i="1">
                <a:latin typeface="Calibri"/>
              </a:rPr>
              <a:t> in </a:t>
            </a:r>
            <a:r>
              <a:rPr lang="en-US" sz="1100" i="1" err="1">
                <a:latin typeface="Calibri"/>
              </a:rPr>
              <a:t>PyTorch</a:t>
            </a:r>
            <a:r>
              <a:rPr lang="en-US" sz="1100" i="1">
                <a:latin typeface="Calibri"/>
              </a:rPr>
              <a:t>?</a:t>
            </a:r>
            <a:r>
              <a:rPr lang="en-US" sz="1100">
                <a:latin typeface="Calibri"/>
              </a:rPr>
              <a:t> (s. f.). Data Science Stack Exchange. </a:t>
            </a:r>
            <a:r>
              <a:rPr lang="en-US" sz="1100">
                <a:latin typeface="Calibri"/>
                <a:hlinkClick r:id="rId7"/>
              </a:rPr>
              <a:t>https://datascience.stackexchange.com/questions/32651/what-is-the-use-of-torch-no-grad-in-pytorch</a:t>
            </a:r>
          </a:p>
          <a:p>
            <a:endParaRPr lang="en-US" sz="1100" i="1">
              <a:cs typeface="Calibri"/>
            </a:endParaRPr>
          </a:p>
          <a:p>
            <a:r>
              <a:rPr lang="en-US" sz="1100" i="1">
                <a:latin typeface="Calibri"/>
              </a:rPr>
              <a:t>EMNIST — </a:t>
            </a:r>
            <a:r>
              <a:rPr lang="en-US" sz="1100" i="1" err="1">
                <a:latin typeface="Calibri"/>
              </a:rPr>
              <a:t>TorchVision</a:t>
            </a:r>
            <a:r>
              <a:rPr lang="en-US" sz="1100" i="1">
                <a:latin typeface="Calibri"/>
              </a:rPr>
              <a:t> Main documentation</a:t>
            </a:r>
            <a:r>
              <a:rPr lang="en-US" sz="1100">
                <a:latin typeface="Calibri"/>
              </a:rPr>
              <a:t>. (s. f.). </a:t>
            </a:r>
            <a:r>
              <a:rPr lang="en-US" sz="1100">
                <a:latin typeface="Calibri"/>
                <a:hlinkClick r:id="rId8"/>
              </a:rPr>
              <a:t>https://pytorch.org/vision/main/generated/torchvision.datasets.EMNIST.html</a:t>
            </a:r>
          </a:p>
          <a:p>
            <a:endParaRPr lang="en-US" sz="1100">
              <a:latin typeface="Georgia"/>
            </a:endParaRPr>
          </a:p>
          <a:p>
            <a:r>
              <a:rPr lang="en-US" sz="1100">
                <a:latin typeface="Georgia"/>
              </a:rPr>
              <a:t>Bits, C. [@codificandobits]. (2020, </a:t>
            </a:r>
            <a:r>
              <a:rPr lang="en-US" sz="1100" err="1">
                <a:latin typeface="Georgia"/>
              </a:rPr>
              <a:t>julio</a:t>
            </a:r>
            <a:r>
              <a:rPr lang="en-US" sz="1100">
                <a:latin typeface="Georgia"/>
              </a:rPr>
              <a:t> 5). </a:t>
            </a:r>
            <a:r>
              <a:rPr lang="en-US" sz="1100" i="1">
                <a:latin typeface="Georgia"/>
              </a:rPr>
              <a:t>MACHINE TRANSLATION con Redes Transformer </a:t>
            </a:r>
            <a:r>
              <a:rPr lang="en-US" sz="1100" i="1" err="1">
                <a:latin typeface="Georgia"/>
              </a:rPr>
              <a:t>en</a:t>
            </a:r>
            <a:r>
              <a:rPr lang="en-US" sz="1100" i="1">
                <a:latin typeface="Georgia"/>
              </a:rPr>
              <a:t> PYTHON (Tutorial)</a:t>
            </a:r>
            <a:r>
              <a:rPr lang="en-US" sz="1100">
                <a:latin typeface="Georgia"/>
              </a:rPr>
              <a:t>. </a:t>
            </a:r>
            <a:r>
              <a:rPr lang="en-US" sz="1100" err="1">
                <a:latin typeface="Georgia"/>
              </a:rPr>
              <a:t>Youtube</a:t>
            </a:r>
            <a:r>
              <a:rPr lang="en-US" sz="1100">
                <a:latin typeface="Georgia"/>
              </a:rPr>
              <a:t>. https://www.youtube.com/watch?v=p2sTJYoIwj0</a:t>
            </a:r>
          </a:p>
          <a:p>
            <a:endParaRPr lang="en-US" sz="1100">
              <a:latin typeface="Calibri"/>
            </a:endParaRPr>
          </a:p>
          <a:p>
            <a:endParaRPr lang="en-US" sz="1100">
              <a:cs typeface="Calibri"/>
            </a:endParaRPr>
          </a:p>
          <a:p>
            <a:endParaRPr lang="en-US" sz="110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9845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Contenido</a:t>
            </a:r>
          </a:p>
        </p:txBody>
      </p:sp>
      <p:grpSp>
        <p:nvGrpSpPr>
          <p:cNvPr id="236" name="Google Shape;236;p16"/>
          <p:cNvGrpSpPr/>
          <p:nvPr/>
        </p:nvGrpSpPr>
        <p:grpSpPr>
          <a:xfrm>
            <a:off x="3297249" y="1109874"/>
            <a:ext cx="2659924" cy="596100"/>
            <a:chOff x="3297249" y="1109874"/>
            <a:chExt cx="2659924" cy="596100"/>
          </a:xfrm>
        </p:grpSpPr>
        <p:sp>
          <p:nvSpPr>
            <p:cNvPr id="237" name="Google Shape;237;p16"/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sp>
          <p:nvSpPr>
            <p:cNvPr id="239" name="Google Shape;239;p16"/>
            <p:cNvSpPr txBox="1"/>
            <p:nvPr/>
          </p:nvSpPr>
          <p:spPr>
            <a:xfrm>
              <a:off x="3975973" y="1242024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</a:rPr>
                <a:t>Objetivo</a:t>
              </a:r>
            </a:p>
          </p:txBody>
        </p:sp>
      </p:grpSp>
      <p:grpSp>
        <p:nvGrpSpPr>
          <p:cNvPr id="241" name="Google Shape;241;p16"/>
          <p:cNvGrpSpPr/>
          <p:nvPr/>
        </p:nvGrpSpPr>
        <p:grpSpPr>
          <a:xfrm>
            <a:off x="414554" y="1509185"/>
            <a:ext cx="2653421" cy="2696472"/>
            <a:chOff x="3525722" y="1985800"/>
            <a:chExt cx="2702609" cy="2746178"/>
          </a:xfrm>
        </p:grpSpPr>
        <p:sp>
          <p:nvSpPr>
            <p:cNvPr id="242" name="Google Shape;242;p16"/>
            <p:cNvSpPr/>
            <p:nvPr/>
          </p:nvSpPr>
          <p:spPr>
            <a:xfrm>
              <a:off x="5442457" y="4676877"/>
              <a:ext cx="683885" cy="51372"/>
            </a:xfrm>
            <a:custGeom>
              <a:avLst/>
              <a:gdLst/>
              <a:ahLst/>
              <a:cxnLst/>
              <a:rect l="l" t="t" r="r" b="b"/>
              <a:pathLst>
                <a:path w="19263" h="1447" extrusionOk="0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3525722" y="4641150"/>
              <a:ext cx="995383" cy="90828"/>
            </a:xfrm>
            <a:custGeom>
              <a:avLst/>
              <a:gdLst/>
              <a:ahLst/>
              <a:cxnLst/>
              <a:rect l="l" t="t" r="r" b="b"/>
              <a:pathLst>
                <a:path w="45219" h="2558" extrusionOk="0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5580521" y="4523830"/>
              <a:ext cx="288067" cy="139134"/>
            </a:xfrm>
            <a:custGeom>
              <a:avLst/>
              <a:gdLst/>
              <a:ahLst/>
              <a:cxnLst/>
              <a:rect l="l" t="t" r="r" b="b"/>
              <a:pathLst>
                <a:path w="8114" h="3919" extrusionOk="0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3950723" y="4466034"/>
              <a:ext cx="209181" cy="236376"/>
            </a:xfrm>
            <a:custGeom>
              <a:avLst/>
              <a:gdLst/>
              <a:ahLst/>
              <a:cxnLst/>
              <a:rect l="l" t="t" r="r" b="b"/>
              <a:pathLst>
                <a:path w="5892" h="6658" extrusionOk="0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109202" y="3262998"/>
              <a:ext cx="1703978" cy="44911"/>
            </a:xfrm>
            <a:custGeom>
              <a:avLst/>
              <a:gdLst/>
              <a:ahLst/>
              <a:cxnLst/>
              <a:rect l="l" t="t" r="r" b="b"/>
              <a:pathLst>
                <a:path w="47996" h="1265" extrusionOk="0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3841912" y="3228313"/>
              <a:ext cx="534952" cy="1474135"/>
            </a:xfrm>
            <a:custGeom>
              <a:avLst/>
              <a:gdLst/>
              <a:ahLst/>
              <a:cxnLst/>
              <a:rect l="l" t="t" r="r" b="b"/>
              <a:pathLst>
                <a:path w="15068" h="41522" extrusionOk="0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5515909" y="3228313"/>
              <a:ext cx="534916" cy="1474135"/>
            </a:xfrm>
            <a:custGeom>
              <a:avLst/>
              <a:gdLst/>
              <a:ahLst/>
              <a:cxnLst/>
              <a:rect l="l" t="t" r="r" b="b"/>
              <a:pathLst>
                <a:path w="15067" h="41522" extrusionOk="0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4007171" y="3158589"/>
              <a:ext cx="1914153" cy="114638"/>
            </a:xfrm>
            <a:custGeom>
              <a:avLst/>
              <a:gdLst/>
              <a:ahLst/>
              <a:cxnLst/>
              <a:rect l="l" t="t" r="r" b="b"/>
              <a:pathLst>
                <a:path w="53916" h="3229" extrusionOk="0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5118400" y="2880435"/>
              <a:ext cx="295203" cy="279227"/>
            </a:xfrm>
            <a:custGeom>
              <a:avLst/>
              <a:gdLst/>
              <a:ahLst/>
              <a:cxnLst/>
              <a:rect l="l" t="t" r="r" b="b"/>
              <a:pathLst>
                <a:path w="8315" h="7865" extrusionOk="0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4697779" y="2208181"/>
              <a:ext cx="1089217" cy="657364"/>
            </a:xfrm>
            <a:custGeom>
              <a:avLst/>
              <a:gdLst/>
              <a:ahLst/>
              <a:cxnLst/>
              <a:rect l="l" t="t" r="r" b="b"/>
              <a:pathLst>
                <a:path w="30680" h="18516" fill="none" extrusionOk="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fill="none" extrusionOk="0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5022866" y="3079385"/>
              <a:ext cx="390741" cy="80271"/>
            </a:xfrm>
            <a:custGeom>
              <a:avLst/>
              <a:gdLst/>
              <a:ahLst/>
              <a:cxnLst/>
              <a:rect l="l" t="t" r="r" b="b"/>
              <a:pathLst>
                <a:path w="11006" h="2261" extrusionOk="0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4852494" y="2303395"/>
              <a:ext cx="320375" cy="46970"/>
            </a:xfrm>
            <a:custGeom>
              <a:avLst/>
              <a:gdLst/>
              <a:ahLst/>
              <a:cxnLst/>
              <a:rect l="l" t="t" r="r" b="b"/>
              <a:pathLst>
                <a:path w="9024" h="1323" extrusionOk="0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5336733" y="2406456"/>
              <a:ext cx="320339" cy="47289"/>
            </a:xfrm>
            <a:custGeom>
              <a:avLst/>
              <a:gdLst/>
              <a:ahLst/>
              <a:cxnLst/>
              <a:rect l="l" t="t" r="r" b="b"/>
              <a:pathLst>
                <a:path w="9023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5160220" y="2509801"/>
              <a:ext cx="343842" cy="47325"/>
            </a:xfrm>
            <a:custGeom>
              <a:avLst/>
              <a:gdLst/>
              <a:ahLst/>
              <a:cxnLst/>
              <a:rect l="l" t="t" r="r" b="b"/>
              <a:pathLst>
                <a:path w="9685" h="1333" extrusionOk="0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4842305" y="2406456"/>
              <a:ext cx="440053" cy="47289"/>
            </a:xfrm>
            <a:custGeom>
              <a:avLst/>
              <a:gdLst/>
              <a:ahLst/>
              <a:cxnLst/>
              <a:rect l="l" t="t" r="r" b="b"/>
              <a:pathLst>
                <a:path w="12395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4831087" y="2509801"/>
              <a:ext cx="274789" cy="47325"/>
            </a:xfrm>
            <a:custGeom>
              <a:avLst/>
              <a:gdLst/>
              <a:ahLst/>
              <a:cxnLst/>
              <a:rect l="l" t="t" r="r" b="b"/>
              <a:pathLst>
                <a:path w="7740" h="1333" extrusionOk="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4816105" y="2613181"/>
              <a:ext cx="369333" cy="47289"/>
            </a:xfrm>
            <a:custGeom>
              <a:avLst/>
              <a:gdLst/>
              <a:ahLst/>
              <a:cxnLst/>
              <a:rect l="l" t="t" r="r" b="b"/>
              <a:pathLst>
                <a:path w="10403" h="1332" extrusionOk="0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5229271" y="2613181"/>
              <a:ext cx="180246" cy="47289"/>
            </a:xfrm>
            <a:custGeom>
              <a:avLst/>
              <a:gdLst/>
              <a:ahLst/>
              <a:cxnLst/>
              <a:rect l="l" t="t" r="r" b="b"/>
              <a:pathLst>
                <a:path w="5077" h="1332" extrusionOk="0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802863" y="2716561"/>
              <a:ext cx="204068" cy="47289"/>
            </a:xfrm>
            <a:custGeom>
              <a:avLst/>
              <a:gdLst/>
              <a:ahLst/>
              <a:cxnLst/>
              <a:rect l="l" t="t" r="r" b="b"/>
              <a:pathLst>
                <a:path w="5748" h="1332" extrusionOk="0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4439365" y="3464966"/>
              <a:ext cx="1235771" cy="1133772"/>
            </a:xfrm>
            <a:custGeom>
              <a:avLst/>
              <a:gdLst/>
              <a:ahLst/>
              <a:cxnLst/>
              <a:rect l="l" t="t" r="r" b="b"/>
              <a:pathLst>
                <a:path w="34808" h="31935" extrusionOk="0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4195221" y="2199696"/>
              <a:ext cx="205772" cy="324777"/>
            </a:xfrm>
            <a:custGeom>
              <a:avLst/>
              <a:gdLst/>
              <a:ahLst/>
              <a:cxnLst/>
              <a:rect l="l" t="t" r="r" b="b"/>
              <a:pathLst>
                <a:path w="5796" h="9148" extrusionOk="0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4350256" y="2323134"/>
              <a:ext cx="50733" cy="169027"/>
            </a:xfrm>
            <a:custGeom>
              <a:avLst/>
              <a:gdLst/>
              <a:ahLst/>
              <a:cxnLst/>
              <a:rect l="l" t="t" r="r" b="b"/>
              <a:pathLst>
                <a:path w="1429" h="4761" extrusionOk="0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4349262" y="2111972"/>
              <a:ext cx="225121" cy="345865"/>
            </a:xfrm>
            <a:custGeom>
              <a:avLst/>
              <a:gdLst/>
              <a:ahLst/>
              <a:cxnLst/>
              <a:rect l="l" t="t" r="r" b="b"/>
              <a:pathLst>
                <a:path w="6341" h="9742" extrusionOk="0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4182618" y="1985800"/>
              <a:ext cx="505378" cy="302694"/>
            </a:xfrm>
            <a:custGeom>
              <a:avLst/>
              <a:gdLst/>
              <a:ahLst/>
              <a:cxnLst/>
              <a:rect l="l" t="t" r="r" b="b"/>
              <a:pathLst>
                <a:path w="14235" h="8526" extrusionOk="0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4517219" y="2289124"/>
              <a:ext cx="35751" cy="87088"/>
            </a:xfrm>
            <a:custGeom>
              <a:avLst/>
              <a:gdLst/>
              <a:ahLst/>
              <a:cxnLst/>
              <a:rect l="l" t="t" r="r" b="b"/>
              <a:pathLst>
                <a:path w="1007" h="2453" extrusionOk="0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4495457" y="2269066"/>
              <a:ext cx="20804" cy="32343"/>
            </a:xfrm>
            <a:custGeom>
              <a:avLst/>
              <a:gdLst/>
              <a:ahLst/>
              <a:cxnLst/>
              <a:rect l="l" t="t" r="r" b="b"/>
              <a:pathLst>
                <a:path w="586" h="911" extrusionOk="0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4493433" y="2231647"/>
              <a:ext cx="39798" cy="18745"/>
            </a:xfrm>
            <a:custGeom>
              <a:avLst/>
              <a:gdLst/>
              <a:ahLst/>
              <a:cxnLst/>
              <a:rect l="l" t="t" r="r" b="b"/>
              <a:pathLst>
                <a:path w="1121" h="528" extrusionOk="0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extrusionOk="0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fill="none" extrusionOk="0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4351286" y="2191211"/>
              <a:ext cx="65999" cy="113253"/>
            </a:xfrm>
            <a:custGeom>
              <a:avLst/>
              <a:gdLst/>
              <a:ahLst/>
              <a:cxnLst/>
              <a:rect l="l" t="t" r="r" b="b"/>
              <a:pathLst>
                <a:path w="1859" h="3190" extrusionOk="0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4401272" y="2145308"/>
              <a:ext cx="55455" cy="109170"/>
            </a:xfrm>
            <a:custGeom>
              <a:avLst/>
              <a:gdLst/>
              <a:ahLst/>
              <a:cxnLst/>
              <a:rect l="l" t="t" r="r" b="b"/>
              <a:pathLst>
                <a:path w="1562" h="3075" extrusionOk="0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4969826" y="2855300"/>
              <a:ext cx="235666" cy="113928"/>
            </a:xfrm>
            <a:custGeom>
              <a:avLst/>
              <a:gdLst/>
              <a:ahLst/>
              <a:cxnLst/>
              <a:rect l="l" t="t" r="r" b="b"/>
              <a:pathLst>
                <a:path w="6638" h="3209" extrusionOk="0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4092516" y="2444194"/>
              <a:ext cx="542407" cy="686583"/>
            </a:xfrm>
            <a:custGeom>
              <a:avLst/>
              <a:gdLst/>
              <a:ahLst/>
              <a:cxnLst/>
              <a:rect l="l" t="t" r="r" b="b"/>
              <a:pathLst>
                <a:path w="15278" h="19339" extrusionOk="0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3891223" y="3263673"/>
              <a:ext cx="1204138" cy="596833"/>
            </a:xfrm>
            <a:custGeom>
              <a:avLst/>
              <a:gdLst/>
              <a:ahLst/>
              <a:cxnLst/>
              <a:rect l="l" t="t" r="r" b="b"/>
              <a:pathLst>
                <a:path w="33917" h="16811" extrusionOk="0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3800446" y="2426514"/>
              <a:ext cx="754570" cy="1205842"/>
            </a:xfrm>
            <a:custGeom>
              <a:avLst/>
              <a:gdLst/>
              <a:ahLst/>
              <a:cxnLst/>
              <a:rect l="l" t="t" r="r" b="b"/>
              <a:pathLst>
                <a:path w="21254" h="33965" extrusionOk="0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4210168" y="2562520"/>
              <a:ext cx="792345" cy="706642"/>
            </a:xfrm>
            <a:custGeom>
              <a:avLst/>
              <a:gdLst/>
              <a:ahLst/>
              <a:cxnLst/>
              <a:rect l="l" t="t" r="r" b="b"/>
              <a:pathLst>
                <a:path w="22318" h="19904" extrusionOk="0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4068730" y="3625822"/>
              <a:ext cx="995348" cy="923917"/>
            </a:xfrm>
            <a:custGeom>
              <a:avLst/>
              <a:gdLst/>
              <a:ahLst/>
              <a:cxnLst/>
              <a:rect l="l" t="t" r="r" b="b"/>
              <a:pathLst>
                <a:path w="28036" h="26024" extrusionOk="0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3800446" y="2784226"/>
              <a:ext cx="646465" cy="598501"/>
            </a:xfrm>
            <a:custGeom>
              <a:avLst/>
              <a:gdLst/>
              <a:ahLst/>
              <a:cxnLst/>
              <a:rect l="l" t="t" r="r" b="b"/>
              <a:pathLst>
                <a:path w="18209" h="16858" extrusionOk="0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3800446" y="2855300"/>
              <a:ext cx="646465" cy="598182"/>
            </a:xfrm>
            <a:custGeom>
              <a:avLst/>
              <a:gdLst/>
              <a:ahLst/>
              <a:cxnLst/>
              <a:rect l="l" t="t" r="r" b="b"/>
              <a:pathLst>
                <a:path w="18209" h="16849" extrusionOk="0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3719503" y="3788348"/>
              <a:ext cx="801540" cy="53076"/>
            </a:xfrm>
            <a:custGeom>
              <a:avLst/>
              <a:gdLst/>
              <a:ahLst/>
              <a:cxnLst/>
              <a:rect l="l" t="t" r="r" b="b"/>
              <a:pathLst>
                <a:path w="22577" h="1495" extrusionOk="0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4092516" y="3810110"/>
              <a:ext cx="57514" cy="833492"/>
            </a:xfrm>
            <a:custGeom>
              <a:avLst/>
              <a:gdLst/>
              <a:ahLst/>
              <a:cxnLst/>
              <a:rect l="l" t="t" r="r" b="b"/>
              <a:pathLst>
                <a:path w="1620" h="23477" extrusionOk="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3850077" y="4555143"/>
              <a:ext cx="547520" cy="147264"/>
            </a:xfrm>
            <a:custGeom>
              <a:avLst/>
              <a:gdLst/>
              <a:ahLst/>
              <a:cxnLst/>
              <a:rect l="l" t="t" r="r" b="b"/>
              <a:pathLst>
                <a:path w="15422" h="4148" extrusionOk="0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4055133" y="3801270"/>
              <a:ext cx="124827" cy="226151"/>
            </a:xfrm>
            <a:custGeom>
              <a:avLst/>
              <a:gdLst/>
              <a:ahLst/>
              <a:cxnLst/>
              <a:rect l="l" t="t" r="r" b="b"/>
              <a:pathLst>
                <a:path w="3516" h="6370" extrusionOk="0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3691634" y="3674104"/>
              <a:ext cx="859338" cy="127205"/>
            </a:xfrm>
            <a:custGeom>
              <a:avLst/>
              <a:gdLst/>
              <a:ahLst/>
              <a:cxnLst/>
              <a:rect l="l" t="t" r="r" b="b"/>
              <a:pathLst>
                <a:path w="24205" h="3583" extrusionOk="0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4100007" y="3332687"/>
              <a:ext cx="47289" cy="417616"/>
            </a:xfrm>
            <a:custGeom>
              <a:avLst/>
              <a:gdLst/>
              <a:ahLst/>
              <a:cxnLst/>
              <a:rect l="l" t="t" r="r" b="b"/>
              <a:pathLst>
                <a:path w="1332" h="11763" extrusionOk="0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3872514" y="3079030"/>
              <a:ext cx="502644" cy="297227"/>
            </a:xfrm>
            <a:custGeom>
              <a:avLst/>
              <a:gdLst/>
              <a:ahLst/>
              <a:cxnLst/>
              <a:rect l="l" t="t" r="r" b="b"/>
              <a:pathLst>
                <a:path w="14158" h="8372" extrusionOk="0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4599866" y="2491446"/>
              <a:ext cx="136401" cy="259843"/>
            </a:xfrm>
            <a:custGeom>
              <a:avLst/>
              <a:gdLst/>
              <a:ahLst/>
              <a:cxnLst/>
              <a:rect l="l" t="t" r="r" b="b"/>
              <a:pathLst>
                <a:path w="3842" h="7319" extrusionOk="0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5664518" y="2994714"/>
              <a:ext cx="223453" cy="161891"/>
            </a:xfrm>
            <a:custGeom>
              <a:avLst/>
              <a:gdLst/>
              <a:ahLst/>
              <a:cxnLst/>
              <a:rect l="l" t="t" r="r" b="b"/>
              <a:pathLst>
                <a:path w="6294" h="4560" extrusionOk="0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5731509" y="2397581"/>
              <a:ext cx="496822" cy="554656"/>
            </a:xfrm>
            <a:custGeom>
              <a:avLst/>
              <a:gdLst/>
              <a:ahLst/>
              <a:cxnLst/>
              <a:rect l="l" t="t" r="r" b="b"/>
              <a:pathLst>
                <a:path w="13994" h="15623" extrusionOk="0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4470322" y="2242866"/>
              <a:ext cx="75159" cy="86768"/>
            </a:xfrm>
            <a:custGeom>
              <a:avLst/>
              <a:gdLst/>
              <a:ahLst/>
              <a:cxnLst/>
              <a:rect l="l" t="t" r="r" b="b"/>
              <a:pathLst>
                <a:path w="2117" h="2444" extrusionOk="0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475754" y="2242866"/>
              <a:ext cx="64295" cy="81336"/>
            </a:xfrm>
            <a:custGeom>
              <a:avLst/>
              <a:gdLst/>
              <a:ahLst/>
              <a:cxnLst/>
              <a:rect l="l" t="t" r="r" b="b"/>
              <a:pathLst>
                <a:path w="1811" h="2291" fill="none" extrusionOk="0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406384" y="2223517"/>
              <a:ext cx="77218" cy="52721"/>
            </a:xfrm>
            <a:custGeom>
              <a:avLst/>
              <a:gdLst/>
              <a:ahLst/>
              <a:cxnLst/>
              <a:rect l="l" t="t" r="r" b="b"/>
              <a:pathLst>
                <a:path w="2175" h="1485" extrusionOk="0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3584526" y="2124539"/>
              <a:ext cx="794368" cy="951147"/>
            </a:xfrm>
            <a:custGeom>
              <a:avLst/>
              <a:gdLst/>
              <a:ahLst/>
              <a:cxnLst/>
              <a:rect l="l" t="t" r="r" b="b"/>
              <a:pathLst>
                <a:path w="22375" h="26791" extrusionOk="0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538982" y="2285041"/>
              <a:ext cx="25207" cy="21799"/>
            </a:xfrm>
            <a:custGeom>
              <a:avLst/>
              <a:gdLst/>
              <a:ahLst/>
              <a:cxnLst/>
              <a:rect l="l" t="t" r="r" b="b"/>
              <a:pathLst>
                <a:path w="710" h="614" extrusionOk="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16"/>
          <p:cNvGrpSpPr/>
          <p:nvPr/>
        </p:nvGrpSpPr>
        <p:grpSpPr>
          <a:xfrm>
            <a:off x="6033350" y="1109875"/>
            <a:ext cx="2653477" cy="596100"/>
            <a:chOff x="6033350" y="1109875"/>
            <a:chExt cx="2653477" cy="596100"/>
          </a:xfrm>
        </p:grpSpPr>
        <p:sp>
          <p:nvSpPr>
            <p:cNvPr id="301" name="Google Shape;301;p16"/>
            <p:cNvSpPr txBox="1"/>
            <p:nvPr/>
          </p:nvSpPr>
          <p:spPr>
            <a:xfrm>
              <a:off x="6705627" y="1242024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Red transformer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4" name="Google Shape;304;p16"/>
          <p:cNvGrpSpPr/>
          <p:nvPr/>
        </p:nvGrpSpPr>
        <p:grpSpPr>
          <a:xfrm>
            <a:off x="3297248" y="2589598"/>
            <a:ext cx="2684111" cy="596100"/>
            <a:chOff x="3297248" y="2589598"/>
            <a:chExt cx="2684111" cy="596100"/>
          </a:xfrm>
        </p:grpSpPr>
        <p:sp>
          <p:nvSpPr>
            <p:cNvPr id="306" name="Google Shape;306;p16"/>
            <p:cNvSpPr txBox="1"/>
            <p:nvPr/>
          </p:nvSpPr>
          <p:spPr>
            <a:xfrm>
              <a:off x="4000159" y="27049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9" name="Google Shape;309;p16"/>
          <p:cNvGrpSpPr/>
          <p:nvPr/>
        </p:nvGrpSpPr>
        <p:grpSpPr>
          <a:xfrm>
            <a:off x="3297248" y="4055023"/>
            <a:ext cx="2641431" cy="596100"/>
            <a:chOff x="3297248" y="4055023"/>
            <a:chExt cx="2641431" cy="596100"/>
          </a:xfrm>
        </p:grpSpPr>
        <p:sp>
          <p:nvSpPr>
            <p:cNvPr id="311" name="Google Shape;311;p16"/>
            <p:cNvSpPr txBox="1"/>
            <p:nvPr/>
          </p:nvSpPr>
          <p:spPr>
            <a:xfrm>
              <a:off x="3957479" y="416781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Red CNN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4" name="Google Shape;314;p16"/>
          <p:cNvGrpSpPr/>
          <p:nvPr/>
        </p:nvGrpSpPr>
        <p:grpSpPr>
          <a:xfrm>
            <a:off x="6033350" y="2616950"/>
            <a:ext cx="2653477" cy="596100"/>
            <a:chOff x="6033350" y="2616950"/>
            <a:chExt cx="2653477" cy="596100"/>
          </a:xfrm>
        </p:grpSpPr>
        <p:sp>
          <p:nvSpPr>
            <p:cNvPr id="316" name="Google Shape;316;p16"/>
            <p:cNvSpPr txBox="1"/>
            <p:nvPr/>
          </p:nvSpPr>
          <p:spPr>
            <a:xfrm>
              <a:off x="6705627" y="2728550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Funcionamiento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9" name="Google Shape;319;p16"/>
          <p:cNvGrpSpPr/>
          <p:nvPr/>
        </p:nvGrpSpPr>
        <p:grpSpPr>
          <a:xfrm>
            <a:off x="6033350" y="4056000"/>
            <a:ext cx="2653450" cy="596100"/>
            <a:chOff x="6033350" y="4056000"/>
            <a:chExt cx="2653450" cy="596100"/>
          </a:xfrm>
        </p:grpSpPr>
        <p:sp>
          <p:nvSpPr>
            <p:cNvPr id="321" name="Google Shape;321;p16"/>
            <p:cNvSpPr txBox="1"/>
            <p:nvPr/>
          </p:nvSpPr>
          <p:spPr>
            <a:xfrm>
              <a:off x="6705600" y="419187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Referencias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6033350" y="4056000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cxnSp>
        <p:nvCxnSpPr>
          <p:cNvPr id="324" name="Google Shape;324;p16"/>
          <p:cNvCxnSpPr>
            <a:stCxn id="237" idx="4"/>
            <a:endCxn id="308" idx="0"/>
          </p:cNvCxnSpPr>
          <p:nvPr/>
        </p:nvCxnSpPr>
        <p:spPr>
          <a:xfrm>
            <a:off x="3595299" y="1705974"/>
            <a:ext cx="0" cy="88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16"/>
          <p:cNvCxnSpPr>
            <a:stCxn id="308" idx="4"/>
            <a:endCxn id="313" idx="0"/>
          </p:cNvCxnSpPr>
          <p:nvPr/>
        </p:nvCxnSpPr>
        <p:spPr>
          <a:xfrm>
            <a:off x="3595298" y="3185698"/>
            <a:ext cx="0" cy="86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16"/>
          <p:cNvCxnSpPr>
            <a:cxnSpLocks/>
            <a:stCxn id="303" idx="4"/>
            <a:endCxn id="318" idx="0"/>
          </p:cNvCxnSpPr>
          <p:nvPr/>
        </p:nvCxnSpPr>
        <p:spPr>
          <a:xfrm>
            <a:off x="6331400" y="1705975"/>
            <a:ext cx="0" cy="91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7" name="Google Shape;327;p16"/>
          <p:cNvCxnSpPr>
            <a:cxnSpLocks/>
            <a:stCxn id="318" idx="4"/>
            <a:endCxn id="323" idx="0"/>
          </p:cNvCxnSpPr>
          <p:nvPr/>
        </p:nvCxnSpPr>
        <p:spPr>
          <a:xfrm>
            <a:off x="6331400" y="3213050"/>
            <a:ext cx="0" cy="84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7"/>
          <p:cNvSpPr/>
          <p:nvPr/>
        </p:nvSpPr>
        <p:spPr>
          <a:xfrm>
            <a:off x="797719" y="1700213"/>
            <a:ext cx="7920113" cy="2626593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>
            <a:off x="567254" y="1172994"/>
            <a:ext cx="784800" cy="784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title"/>
          </p:nvPr>
        </p:nvSpPr>
        <p:spPr>
          <a:xfrm>
            <a:off x="457200" y="672297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400"/>
              <a:t>Objetivo</a:t>
            </a:r>
          </a:p>
        </p:txBody>
      </p:sp>
      <p:sp>
        <p:nvSpPr>
          <p:cNvPr id="354" name="Google Shape;354;p17"/>
          <p:cNvSpPr txBox="1"/>
          <p:nvPr/>
        </p:nvSpPr>
        <p:spPr>
          <a:xfrm>
            <a:off x="1135934" y="2428875"/>
            <a:ext cx="7143671" cy="1433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" algn="just">
              <a:buSzPts val="1400"/>
            </a:pPr>
            <a:r>
              <a:rPr lang="en">
                <a:latin typeface="Roboto"/>
                <a:ea typeface="Roboto"/>
                <a:cs typeface="Roboto"/>
              </a:rPr>
              <a:t>Desarrollar un programa de reconocimiento de texto en imágenes con reducción bidiereccional español-inglés surge de querer saber cómo funcionan los traductores y recrear la función de tomar fotos a texto y poder traducirlo, haciendo la tarea más cómoda para el usuario.</a:t>
            </a:r>
          </a:p>
        </p:txBody>
      </p:sp>
      <p:pic>
        <p:nvPicPr>
          <p:cNvPr id="2" name="Gráfico 1" descr="Earth Globe - Asia con relleno sólido">
            <a:extLst>
              <a:ext uri="{FF2B5EF4-FFF2-40B4-BE49-F238E27FC236}">
                <a16:creationId xmlns:a16="http://schemas.microsoft.com/office/drawing/2014/main" id="{74FCC3EE-FAE0-7EDD-AE07-20E46607A9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2944" y="1307306"/>
            <a:ext cx="535782" cy="5214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9"/>
          <p:cNvSpPr/>
          <p:nvPr/>
        </p:nvSpPr>
        <p:spPr>
          <a:xfrm>
            <a:off x="6763600" y="2425750"/>
            <a:ext cx="12036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9"/>
          <p:cNvSpPr/>
          <p:nvPr/>
        </p:nvSpPr>
        <p:spPr>
          <a:xfrm>
            <a:off x="1176800" y="2425750"/>
            <a:ext cx="12036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err="1"/>
              <a:t>Actividades</a:t>
            </a:r>
            <a:r>
              <a:rPr lang="en"/>
              <a:t> de </a:t>
            </a:r>
            <a:r>
              <a:rPr lang="en" err="1"/>
              <a:t>programación</a:t>
            </a:r>
          </a:p>
        </p:txBody>
      </p:sp>
      <p:grpSp>
        <p:nvGrpSpPr>
          <p:cNvPr id="453" name="Google Shape;453;p19"/>
          <p:cNvGrpSpPr/>
          <p:nvPr/>
        </p:nvGrpSpPr>
        <p:grpSpPr>
          <a:xfrm>
            <a:off x="6890506" y="2571186"/>
            <a:ext cx="939063" cy="912750"/>
            <a:chOff x="6452356" y="2349928"/>
            <a:chExt cx="939063" cy="912750"/>
          </a:xfrm>
        </p:grpSpPr>
        <p:sp>
          <p:nvSpPr>
            <p:cNvPr id="454" name="Google Shape;454;p19"/>
            <p:cNvSpPr/>
            <p:nvPr/>
          </p:nvSpPr>
          <p:spPr>
            <a:xfrm>
              <a:off x="6452356" y="2349928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6816895" y="2372169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7181435" y="2372169"/>
              <a:ext cx="209984" cy="209956"/>
            </a:xfrm>
            <a:custGeom>
              <a:avLst/>
              <a:gdLst/>
              <a:ahLst/>
              <a:cxnLst/>
              <a:rect l="l" t="t" r="r" b="b"/>
              <a:pathLst>
                <a:path w="16450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6452369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6816895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1" y="0"/>
                  </a:moveTo>
                  <a:lnTo>
                    <a:pt x="1" y="16464"/>
                  </a:lnTo>
                  <a:lnTo>
                    <a:pt x="16451" y="16464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7181435" y="2712362"/>
              <a:ext cx="209984" cy="210135"/>
            </a:xfrm>
            <a:custGeom>
              <a:avLst/>
              <a:gdLst/>
              <a:ahLst/>
              <a:cxnLst/>
              <a:rect l="l" t="t" r="r" b="b"/>
              <a:pathLst>
                <a:path w="16450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9"/>
            <p:cNvSpPr/>
            <p:nvPr/>
          </p:nvSpPr>
          <p:spPr>
            <a:xfrm>
              <a:off x="6452369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6816895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7181435" y="3052734"/>
              <a:ext cx="209984" cy="209943"/>
            </a:xfrm>
            <a:custGeom>
              <a:avLst/>
              <a:gdLst/>
              <a:ahLst/>
              <a:cxnLst/>
              <a:rect l="l" t="t" r="r" b="b"/>
              <a:pathLst>
                <a:path w="16450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6662336" y="2464438"/>
              <a:ext cx="154584" cy="19437"/>
            </a:xfrm>
            <a:custGeom>
              <a:avLst/>
              <a:gdLst/>
              <a:ahLst/>
              <a:cxnLst/>
              <a:rect l="l" t="t" r="r" b="b"/>
              <a:pathLst>
                <a:path w="12110" h="1523" extrusionOk="0">
                  <a:moveTo>
                    <a:pt x="0" y="0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7026863" y="2464438"/>
              <a:ext cx="154597" cy="19437"/>
            </a:xfrm>
            <a:custGeom>
              <a:avLst/>
              <a:gdLst/>
              <a:ahLst/>
              <a:cxnLst/>
              <a:rect l="l" t="t" r="r" b="b"/>
              <a:pathLst>
                <a:path w="12111" h="1523" extrusionOk="0">
                  <a:moveTo>
                    <a:pt x="1" y="0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6662336" y="2807708"/>
              <a:ext cx="154584" cy="19450"/>
            </a:xfrm>
            <a:custGeom>
              <a:avLst/>
              <a:gdLst/>
              <a:ahLst/>
              <a:cxnLst/>
              <a:rect l="l" t="t" r="r" b="b"/>
              <a:pathLst>
                <a:path w="12110" h="1524" extrusionOk="0">
                  <a:moveTo>
                    <a:pt x="0" y="1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6547537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6547537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7276603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6916620" y="2582133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6916620" y="2922505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7276603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7026863" y="2807708"/>
              <a:ext cx="154597" cy="19450"/>
            </a:xfrm>
            <a:custGeom>
              <a:avLst/>
              <a:gdLst/>
              <a:ahLst/>
              <a:cxnLst/>
              <a:rect l="l" t="t" r="r" b="b"/>
              <a:pathLst>
                <a:path w="12111" h="1524" extrusionOk="0">
                  <a:moveTo>
                    <a:pt x="1" y="1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6662336" y="3147901"/>
              <a:ext cx="154584" cy="19629"/>
            </a:xfrm>
            <a:custGeom>
              <a:avLst/>
              <a:gdLst/>
              <a:ahLst/>
              <a:cxnLst/>
              <a:rect l="l" t="t" r="r" b="b"/>
              <a:pathLst>
                <a:path w="12110" h="1538" extrusionOk="0">
                  <a:moveTo>
                    <a:pt x="0" y="1"/>
                  </a:moveTo>
                  <a:lnTo>
                    <a:pt x="0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7026863" y="3147901"/>
              <a:ext cx="154597" cy="19629"/>
            </a:xfrm>
            <a:custGeom>
              <a:avLst/>
              <a:gdLst/>
              <a:ahLst/>
              <a:cxnLst/>
              <a:rect l="l" t="t" r="r" b="b"/>
              <a:pathLst>
                <a:path w="12111" h="1538" extrusionOk="0">
                  <a:moveTo>
                    <a:pt x="1" y="1"/>
                  </a:moveTo>
                  <a:lnTo>
                    <a:pt x="1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19"/>
          <p:cNvGrpSpPr/>
          <p:nvPr/>
        </p:nvGrpSpPr>
        <p:grpSpPr>
          <a:xfrm>
            <a:off x="1303725" y="2529725"/>
            <a:ext cx="949783" cy="995673"/>
            <a:chOff x="-2429875" y="2285350"/>
            <a:chExt cx="949783" cy="995673"/>
          </a:xfrm>
        </p:grpSpPr>
        <p:sp>
          <p:nvSpPr>
            <p:cNvPr id="476" name="Google Shape;476;p19"/>
            <p:cNvSpPr/>
            <p:nvPr/>
          </p:nvSpPr>
          <p:spPr>
            <a:xfrm>
              <a:off x="-2132002" y="2285350"/>
              <a:ext cx="348957" cy="302025"/>
            </a:xfrm>
            <a:custGeom>
              <a:avLst/>
              <a:gdLst/>
              <a:ahLst/>
              <a:cxnLst/>
              <a:rect l="l" t="t" r="r" b="b"/>
              <a:pathLst>
                <a:path w="27337" h="23665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65"/>
                  </a:lnTo>
                  <a:lnTo>
                    <a:pt x="20492" y="23665"/>
                  </a:lnTo>
                  <a:lnTo>
                    <a:pt x="27336" y="11840"/>
                  </a:lnTo>
                  <a:lnTo>
                    <a:pt x="204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-2132002" y="2285350"/>
              <a:ext cx="348957" cy="302025"/>
            </a:xfrm>
            <a:custGeom>
              <a:avLst/>
              <a:gdLst/>
              <a:ahLst/>
              <a:cxnLst/>
              <a:rect l="l" t="t" r="r" b="b"/>
              <a:pathLst>
                <a:path w="27337" h="23665" fill="none" extrusionOk="0">
                  <a:moveTo>
                    <a:pt x="20492" y="1"/>
                  </a:moveTo>
                  <a:lnTo>
                    <a:pt x="6831" y="1"/>
                  </a:lnTo>
                  <a:lnTo>
                    <a:pt x="1" y="11840"/>
                  </a:lnTo>
                  <a:lnTo>
                    <a:pt x="6831" y="23665"/>
                  </a:lnTo>
                  <a:lnTo>
                    <a:pt x="20492" y="23665"/>
                  </a:lnTo>
                  <a:lnTo>
                    <a:pt x="27336" y="11840"/>
                  </a:lnTo>
                  <a:lnTo>
                    <a:pt x="204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-1837767" y="2457712"/>
              <a:ext cx="348957" cy="302037"/>
            </a:xfrm>
            <a:custGeom>
              <a:avLst/>
              <a:gdLst/>
              <a:ahLst/>
              <a:cxnLst/>
              <a:rect l="l" t="t" r="r" b="b"/>
              <a:pathLst>
                <a:path w="27337" h="23666" extrusionOk="0">
                  <a:moveTo>
                    <a:pt x="6846" y="1"/>
                  </a:moveTo>
                  <a:lnTo>
                    <a:pt x="1" y="11826"/>
                  </a:lnTo>
                  <a:lnTo>
                    <a:pt x="6846" y="23665"/>
                  </a:lnTo>
                  <a:lnTo>
                    <a:pt x="20506" y="23665"/>
                  </a:lnTo>
                  <a:lnTo>
                    <a:pt x="27337" y="11826"/>
                  </a:lnTo>
                  <a:lnTo>
                    <a:pt x="20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-2132002" y="2638613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492" y="23679"/>
                  </a:lnTo>
                  <a:lnTo>
                    <a:pt x="27336" y="11840"/>
                  </a:lnTo>
                  <a:lnTo>
                    <a:pt x="204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-2132002" y="2638613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fill="none" extrusionOk="0">
                  <a:moveTo>
                    <a:pt x="20492" y="1"/>
                  </a:moveTo>
                  <a:lnTo>
                    <a:pt x="6831" y="1"/>
                  </a:lnTo>
                  <a:lnTo>
                    <a:pt x="1" y="11840"/>
                  </a:lnTo>
                  <a:lnTo>
                    <a:pt x="6831" y="23679"/>
                  </a:lnTo>
                  <a:lnTo>
                    <a:pt x="20492" y="23679"/>
                  </a:lnTo>
                  <a:lnTo>
                    <a:pt x="27336" y="11840"/>
                  </a:lnTo>
                  <a:lnTo>
                    <a:pt x="204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-1829036" y="2804262"/>
              <a:ext cx="348944" cy="302025"/>
            </a:xfrm>
            <a:custGeom>
              <a:avLst/>
              <a:gdLst/>
              <a:ahLst/>
              <a:cxnLst/>
              <a:rect l="l" t="t" r="r" b="b"/>
              <a:pathLst>
                <a:path w="27336" h="23665" extrusionOk="0">
                  <a:moveTo>
                    <a:pt x="6830" y="0"/>
                  </a:moveTo>
                  <a:lnTo>
                    <a:pt x="0" y="11826"/>
                  </a:lnTo>
                  <a:lnTo>
                    <a:pt x="6830" y="23665"/>
                  </a:lnTo>
                  <a:lnTo>
                    <a:pt x="20505" y="23665"/>
                  </a:lnTo>
                  <a:lnTo>
                    <a:pt x="27336" y="11826"/>
                  </a:lnTo>
                  <a:lnTo>
                    <a:pt x="205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-2429875" y="2463711"/>
              <a:ext cx="348957" cy="302203"/>
            </a:xfrm>
            <a:custGeom>
              <a:avLst/>
              <a:gdLst/>
              <a:ahLst/>
              <a:cxnLst/>
              <a:rect l="l" t="t" r="r" b="b"/>
              <a:pathLst>
                <a:path w="27337" h="23679" extrusionOk="0">
                  <a:moveTo>
                    <a:pt x="6831" y="0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6" y="11840"/>
                  </a:lnTo>
                  <a:lnTo>
                    <a:pt x="205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-2429875" y="2811524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6" y="11840"/>
                  </a:lnTo>
                  <a:lnTo>
                    <a:pt x="20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-2126195" y="2978806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0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7" y="11840"/>
                  </a:lnTo>
                  <a:lnTo>
                    <a:pt x="205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" name="Google Shape;485;p19"/>
          <p:cNvGrpSpPr/>
          <p:nvPr/>
        </p:nvGrpSpPr>
        <p:grpSpPr>
          <a:xfrm>
            <a:off x="788010" y="1211750"/>
            <a:ext cx="1981204" cy="3520213"/>
            <a:chOff x="788010" y="1211750"/>
            <a:chExt cx="1981204" cy="3520213"/>
          </a:xfrm>
        </p:grpSpPr>
        <p:sp>
          <p:nvSpPr>
            <p:cNvPr id="486" name="Google Shape;486;p19"/>
            <p:cNvSpPr txBox="1"/>
            <p:nvPr/>
          </p:nvSpPr>
          <p:spPr>
            <a:xfrm>
              <a:off x="788015" y="40585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</a:rPr>
                <a:t>Red Neuronal LeNet</a:t>
              </a:r>
              <a:endParaRPr lang="en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  <p:sp>
          <p:nvSpPr>
            <p:cNvPr id="487" name="Google Shape;487;p19"/>
            <p:cNvSpPr txBox="1"/>
            <p:nvPr/>
          </p:nvSpPr>
          <p:spPr>
            <a:xfrm>
              <a:off x="788010" y="44001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">
                <a:latin typeface="Roboto"/>
                <a:ea typeface="Roboto"/>
                <a:cs typeface="Roboto"/>
              </a:endParaRPr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1386235" y="1211750"/>
              <a:ext cx="784800" cy="78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89" name="Google Shape;489;p19"/>
          <p:cNvGrpSpPr/>
          <p:nvPr/>
        </p:nvGrpSpPr>
        <p:grpSpPr>
          <a:xfrm>
            <a:off x="6374785" y="1211750"/>
            <a:ext cx="1981204" cy="3520213"/>
            <a:chOff x="6374785" y="1211750"/>
            <a:chExt cx="1981204" cy="3520213"/>
          </a:xfrm>
        </p:grpSpPr>
        <p:sp>
          <p:nvSpPr>
            <p:cNvPr id="490" name="Google Shape;490;p19"/>
            <p:cNvSpPr txBox="1"/>
            <p:nvPr/>
          </p:nvSpPr>
          <p:spPr>
            <a:xfrm>
              <a:off x="6374790" y="40585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</a:rPr>
                <a:t>Red Transformer</a:t>
              </a:r>
              <a:endParaRPr lang="en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  <p:sp>
          <p:nvSpPr>
            <p:cNvPr id="491" name="Google Shape;491;p19"/>
            <p:cNvSpPr txBox="1"/>
            <p:nvPr/>
          </p:nvSpPr>
          <p:spPr>
            <a:xfrm>
              <a:off x="6374785" y="44001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">
                <a:latin typeface="Roboto"/>
                <a:ea typeface="Roboto"/>
                <a:cs typeface="Roboto"/>
              </a:endParaRPr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6972985" y="1211750"/>
              <a:ext cx="784800" cy="78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93" name="Google Shape;493;p19"/>
          <p:cNvGrpSpPr/>
          <p:nvPr/>
        </p:nvGrpSpPr>
        <p:grpSpPr>
          <a:xfrm>
            <a:off x="3886200" y="1114550"/>
            <a:ext cx="1371604" cy="3617430"/>
            <a:chOff x="3886200" y="1114550"/>
            <a:chExt cx="1371604" cy="3617430"/>
          </a:xfrm>
        </p:grpSpPr>
        <p:grpSp>
          <p:nvGrpSpPr>
            <p:cNvPr id="494" name="Google Shape;494;p19"/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495" name="Google Shape;495;p19"/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9"/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3" name="Google Shape;513;p19"/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5" name="Google Shape;515;p19"/>
          <p:cNvCxnSpPr>
            <a:stCxn id="488" idx="6"/>
            <a:endCxn id="513" idx="2"/>
          </p:cNvCxnSpPr>
          <p:nvPr/>
        </p:nvCxnSpPr>
        <p:spPr>
          <a:xfrm>
            <a:off x="2171035" y="1604150"/>
            <a:ext cx="193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6" name="Google Shape;516;p19"/>
          <p:cNvCxnSpPr>
            <a:stCxn id="492" idx="2"/>
            <a:endCxn id="514" idx="6"/>
          </p:cNvCxnSpPr>
          <p:nvPr/>
        </p:nvCxnSpPr>
        <p:spPr>
          <a:xfrm rot="10800000">
            <a:off x="4567285" y="1604150"/>
            <a:ext cx="240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7" name="Google Shape;517;p19"/>
          <p:cNvCxnSpPr>
            <a:stCxn id="488" idx="4"/>
            <a:endCxn id="451" idx="0"/>
          </p:cNvCxnSpPr>
          <p:nvPr/>
        </p:nvCxnSpPr>
        <p:spPr>
          <a:xfrm>
            <a:off x="1778635" y="19965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8" name="Google Shape;518;p19"/>
          <p:cNvCxnSpPr>
            <a:stCxn id="451" idx="2"/>
            <a:endCxn id="486" idx="0"/>
          </p:cNvCxnSpPr>
          <p:nvPr/>
        </p:nvCxnSpPr>
        <p:spPr>
          <a:xfrm>
            <a:off x="1778600" y="36293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" name="Google Shape;519;p19"/>
          <p:cNvCxnSpPr>
            <a:stCxn id="492" idx="4"/>
            <a:endCxn id="450" idx="0"/>
          </p:cNvCxnSpPr>
          <p:nvPr/>
        </p:nvCxnSpPr>
        <p:spPr>
          <a:xfrm>
            <a:off x="7365385" y="19965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20" name="Google Shape;520;p19"/>
          <p:cNvCxnSpPr>
            <a:stCxn id="450" idx="2"/>
            <a:endCxn id="490" idx="0"/>
          </p:cNvCxnSpPr>
          <p:nvPr/>
        </p:nvCxnSpPr>
        <p:spPr>
          <a:xfrm>
            <a:off x="7365400" y="36293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1"/>
          <p:cNvGrpSpPr/>
          <p:nvPr/>
        </p:nvGrpSpPr>
        <p:grpSpPr>
          <a:xfrm>
            <a:off x="457200" y="1036100"/>
            <a:ext cx="2912362" cy="1211700"/>
            <a:chOff x="457200" y="1036100"/>
            <a:chExt cx="2912362" cy="1211700"/>
          </a:xfrm>
        </p:grpSpPr>
        <p:sp>
          <p:nvSpPr>
            <p:cNvPr id="591" name="Google Shape;591;p21"/>
            <p:cNvSpPr/>
            <p:nvPr/>
          </p:nvSpPr>
          <p:spPr>
            <a:xfrm>
              <a:off x="457200" y="1036100"/>
              <a:ext cx="2628900" cy="12117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2765062" y="1311425"/>
              <a:ext cx="604500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93" name="Google Shape;593;p21"/>
          <p:cNvSpPr txBox="1">
            <a:spLocks noGrp="1"/>
          </p:cNvSpPr>
          <p:nvPr>
            <p:ph type="title"/>
          </p:nvPr>
        </p:nvSpPr>
        <p:spPr>
          <a:xfrm>
            <a:off x="323141" y="394842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000"/>
              <a:t>Datasets</a:t>
            </a:r>
          </a:p>
        </p:txBody>
      </p:sp>
      <p:sp>
        <p:nvSpPr>
          <p:cNvPr id="631" name="Google Shape;631;p21"/>
          <p:cNvSpPr txBox="1"/>
          <p:nvPr/>
        </p:nvSpPr>
        <p:spPr>
          <a:xfrm>
            <a:off x="788191" y="1474614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Roboto"/>
                <a:ea typeface="Roboto"/>
                <a:cs typeface="Roboto"/>
              </a:rPr>
              <a:t>Abecedario y dígitos</a:t>
            </a:r>
          </a:p>
          <a:p>
            <a:pPr algn="ctr"/>
            <a:r>
              <a:rPr lang="en">
                <a:latin typeface="Roboto"/>
                <a:ea typeface="Roboto"/>
                <a:cs typeface="Roboto"/>
              </a:rPr>
              <a:t>EMNIST</a:t>
            </a:r>
            <a:endParaRPr lang="es-MX"/>
          </a:p>
        </p:txBody>
      </p:sp>
      <p:pic>
        <p:nvPicPr>
          <p:cNvPr id="2" name="Gráfico 1" descr="Chat bubble con relleno sólido">
            <a:extLst>
              <a:ext uri="{FF2B5EF4-FFF2-40B4-BE49-F238E27FC236}">
                <a16:creationId xmlns:a16="http://schemas.microsoft.com/office/drawing/2014/main" id="{FFF0C6E2-E835-2E44-5A99-A29086CF5D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07494" y="1378744"/>
            <a:ext cx="528638" cy="528638"/>
          </a:xfrm>
          <a:prstGeom prst="rect">
            <a:avLst/>
          </a:prstGeom>
        </p:spPr>
      </p:pic>
      <p:pic>
        <p:nvPicPr>
          <p:cNvPr id="3" name="Imagen 2" descr="The EMNIST Dataset | Neuromorphic Engineering">
            <a:extLst>
              <a:ext uri="{FF2B5EF4-FFF2-40B4-BE49-F238E27FC236}">
                <a16:creationId xmlns:a16="http://schemas.microsoft.com/office/drawing/2014/main" id="{1E3CE357-FB61-D695-2DCD-2994A3B1AA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422" y="2017877"/>
            <a:ext cx="2743200" cy="175564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14AD11E-67B9-8E7E-C2A5-EC60708DFD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233" y="2940990"/>
            <a:ext cx="2778920" cy="1750435"/>
          </a:xfrm>
          <a:prstGeom prst="rect">
            <a:avLst/>
          </a:prstGeom>
        </p:spPr>
      </p:pic>
      <p:grpSp>
        <p:nvGrpSpPr>
          <p:cNvPr id="4" name="Google Shape;590;p21">
            <a:extLst>
              <a:ext uri="{FF2B5EF4-FFF2-40B4-BE49-F238E27FC236}">
                <a16:creationId xmlns:a16="http://schemas.microsoft.com/office/drawing/2014/main" id="{4564683C-B0BB-221C-A455-29B04BC9E460}"/>
              </a:ext>
            </a:extLst>
          </p:cNvPr>
          <p:cNvGrpSpPr/>
          <p:nvPr/>
        </p:nvGrpSpPr>
        <p:grpSpPr>
          <a:xfrm>
            <a:off x="4819745" y="1054695"/>
            <a:ext cx="2949938" cy="1211700"/>
            <a:chOff x="136162" y="1036100"/>
            <a:chExt cx="2949938" cy="1211700"/>
          </a:xfrm>
        </p:grpSpPr>
        <p:sp>
          <p:nvSpPr>
            <p:cNvPr id="6" name="Google Shape;591;p21">
              <a:extLst>
                <a:ext uri="{FF2B5EF4-FFF2-40B4-BE49-F238E27FC236}">
                  <a16:creationId xmlns:a16="http://schemas.microsoft.com/office/drawing/2014/main" id="{5824C4BD-CF58-3551-A6F1-13D901429A04}"/>
                </a:ext>
              </a:extLst>
            </p:cNvPr>
            <p:cNvSpPr/>
            <p:nvPr/>
          </p:nvSpPr>
          <p:spPr>
            <a:xfrm>
              <a:off x="457200" y="1036100"/>
              <a:ext cx="2628900" cy="12117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92;p21">
              <a:extLst>
                <a:ext uri="{FF2B5EF4-FFF2-40B4-BE49-F238E27FC236}">
                  <a16:creationId xmlns:a16="http://schemas.microsoft.com/office/drawing/2014/main" id="{D8C0F541-394D-DD2F-B617-D61EE09BCD6A}"/>
                </a:ext>
              </a:extLst>
            </p:cNvPr>
            <p:cNvSpPr/>
            <p:nvPr/>
          </p:nvSpPr>
          <p:spPr>
            <a:xfrm>
              <a:off x="136162" y="1321105"/>
              <a:ext cx="604500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1" name="Google Shape;631;p21">
            <a:extLst>
              <a:ext uri="{FF2B5EF4-FFF2-40B4-BE49-F238E27FC236}">
                <a16:creationId xmlns:a16="http://schemas.microsoft.com/office/drawing/2014/main" id="{F7B69493-18AE-4CBE-4AD9-BB453C2FE8D8}"/>
              </a:ext>
            </a:extLst>
          </p:cNvPr>
          <p:cNvSpPr txBox="1"/>
          <p:nvPr/>
        </p:nvSpPr>
        <p:spPr>
          <a:xfrm>
            <a:off x="5393962" y="1333000"/>
            <a:ext cx="2331094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Roboto"/>
                <a:ea typeface="Roboto"/>
                <a:cs typeface="Roboto"/>
              </a:rPr>
              <a:t>Oraciones en inglés y su significado en español </a:t>
            </a:r>
            <a:endParaRPr lang="es-MX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A246E1BC-39C0-A163-274F-190C0655DF0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583" r="82787" b="67917"/>
          <a:stretch/>
        </p:blipFill>
        <p:spPr>
          <a:xfrm>
            <a:off x="4966440" y="2283027"/>
            <a:ext cx="1788322" cy="160705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08363DF7-C8BD-8E0A-B324-BA499D4D2A2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5047" b="78417"/>
          <a:stretch/>
        </p:blipFill>
        <p:spPr>
          <a:xfrm>
            <a:off x="4437941" y="3437653"/>
            <a:ext cx="4633641" cy="866124"/>
          </a:xfrm>
          <a:prstGeom prst="rect">
            <a:avLst/>
          </a:prstGeom>
        </p:spPr>
      </p:pic>
      <p:pic>
        <p:nvPicPr>
          <p:cNvPr id="1026" name="Picture 2" descr="Setting up Kaggle API in Linux. Working with command line can save the… |  by Venkat Ramanan | Medium">
            <a:extLst>
              <a:ext uri="{FF2B5EF4-FFF2-40B4-BE49-F238E27FC236}">
                <a16:creationId xmlns:a16="http://schemas.microsoft.com/office/drawing/2014/main" id="{39794302-A98C-7FFD-BC3E-BDD4463E9C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598" y="2389008"/>
            <a:ext cx="1788322" cy="604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Google Shape;631;p21">
            <a:extLst>
              <a:ext uri="{FF2B5EF4-FFF2-40B4-BE49-F238E27FC236}">
                <a16:creationId xmlns:a16="http://schemas.microsoft.com/office/drawing/2014/main" id="{F960115F-E45E-2ABA-2F8B-EFB814D1EBFB}"/>
              </a:ext>
            </a:extLst>
          </p:cNvPr>
          <p:cNvSpPr txBox="1"/>
          <p:nvPr/>
        </p:nvSpPr>
        <p:spPr>
          <a:xfrm>
            <a:off x="4982736" y="4539000"/>
            <a:ext cx="3153546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Roboto"/>
                <a:ea typeface="Roboto"/>
                <a:cs typeface="Roboto"/>
              </a:rPr>
              <a:t>El tamaño del dataset es de </a:t>
            </a:r>
            <a:r>
              <a:rPr lang="es-MX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118966</a:t>
            </a:r>
            <a:r>
              <a:rPr lang="en">
                <a:latin typeface="Roboto"/>
                <a:ea typeface="Roboto"/>
                <a:cs typeface="Roboto"/>
              </a:rPr>
              <a:t> </a:t>
            </a:r>
            <a:endParaRPr lang="es-MX"/>
          </a:p>
        </p:txBody>
      </p:sp>
      <p:pic>
        <p:nvPicPr>
          <p:cNvPr id="9" name="Gráfico 8" descr="Documento con relleno sólido">
            <a:extLst>
              <a:ext uri="{FF2B5EF4-FFF2-40B4-BE49-F238E27FC236}">
                <a16:creationId xmlns:a16="http://schemas.microsoft.com/office/drawing/2014/main" id="{C7542BE7-5C97-AEFB-A57A-E0838B5B53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13470" y="1397942"/>
            <a:ext cx="442060" cy="4420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66224" y="837189"/>
            <a:ext cx="2889300" cy="3844365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8"/>
          <p:cNvSpPr txBox="1"/>
          <p:nvPr/>
        </p:nvSpPr>
        <p:spPr>
          <a:xfrm>
            <a:off x="618259" y="1224880"/>
            <a:ext cx="25467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Fira Sans Extra Condensed"/>
                <a:ea typeface="Fira Sans Extra Condensed"/>
                <a:cs typeface="Fira Sans Extra Condensed"/>
              </a:rPr>
              <a:t>Aquitectura</a:t>
            </a:r>
            <a:endParaRPr lang="en" sz="21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</a:endParaRPr>
          </a:p>
        </p:txBody>
      </p:sp>
      <p:sp>
        <p:nvSpPr>
          <p:cNvPr id="412" name="Google Shape;41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Red Neuronal LeNet</a:t>
            </a:r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18"/>
          <p:cNvSpPr/>
          <p:nvPr/>
        </p:nvSpPr>
        <p:spPr>
          <a:xfrm>
            <a:off x="3667502" y="906406"/>
            <a:ext cx="2130000" cy="46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18"/>
          <p:cNvSpPr txBox="1"/>
          <p:nvPr/>
        </p:nvSpPr>
        <p:spPr>
          <a:xfrm>
            <a:off x="3787773" y="982984"/>
            <a:ext cx="1889457" cy="338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</a:rPr>
              <a:t>Capa convolucional 1</a:t>
            </a:r>
          </a:p>
        </p:txBody>
      </p:sp>
      <p:sp>
        <p:nvSpPr>
          <p:cNvPr id="428" name="Google Shape;428;p18"/>
          <p:cNvSpPr/>
          <p:nvPr/>
        </p:nvSpPr>
        <p:spPr>
          <a:xfrm>
            <a:off x="3667501" y="2500713"/>
            <a:ext cx="2130000" cy="4644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8"/>
          <p:cNvSpPr txBox="1"/>
          <p:nvPr/>
        </p:nvSpPr>
        <p:spPr>
          <a:xfrm>
            <a:off x="3788604" y="2558488"/>
            <a:ext cx="187516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Capa convolucional 2</a:t>
            </a:r>
            <a:endParaRPr lang="en"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</a:endParaRPr>
          </a:p>
        </p:txBody>
      </p:sp>
      <p:sp>
        <p:nvSpPr>
          <p:cNvPr id="434" name="Google Shape;434;p18"/>
          <p:cNvSpPr/>
          <p:nvPr/>
        </p:nvSpPr>
        <p:spPr>
          <a:xfrm>
            <a:off x="3667501" y="1692798"/>
            <a:ext cx="2130000" cy="4644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18"/>
          <p:cNvSpPr txBox="1"/>
          <p:nvPr/>
        </p:nvSpPr>
        <p:spPr>
          <a:xfrm>
            <a:off x="3841351" y="1769650"/>
            <a:ext cx="17823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</a:rPr>
              <a:t>Capa de pooling 1</a:t>
            </a:r>
          </a:p>
        </p:txBody>
      </p:sp>
      <p:sp>
        <p:nvSpPr>
          <p:cNvPr id="441" name="Google Shape;441;p18"/>
          <p:cNvSpPr/>
          <p:nvPr/>
        </p:nvSpPr>
        <p:spPr>
          <a:xfrm>
            <a:off x="3711372" y="3302892"/>
            <a:ext cx="2130000" cy="464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8"/>
          <p:cNvSpPr txBox="1"/>
          <p:nvPr/>
        </p:nvSpPr>
        <p:spPr>
          <a:xfrm>
            <a:off x="3881473" y="3374742"/>
            <a:ext cx="17823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</a:rPr>
              <a:t>Capa de pooling 2</a:t>
            </a:r>
          </a:p>
        </p:txBody>
      </p:sp>
      <p:sp>
        <p:nvSpPr>
          <p:cNvPr id="4" name="Google Shape;428;p18">
            <a:extLst>
              <a:ext uri="{FF2B5EF4-FFF2-40B4-BE49-F238E27FC236}">
                <a16:creationId xmlns:a16="http://schemas.microsoft.com/office/drawing/2014/main" id="{5AA491D1-E49D-B201-BA1A-731362815D39}"/>
              </a:ext>
            </a:extLst>
          </p:cNvPr>
          <p:cNvSpPr/>
          <p:nvPr/>
        </p:nvSpPr>
        <p:spPr>
          <a:xfrm>
            <a:off x="3719770" y="4073097"/>
            <a:ext cx="2079994" cy="464400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s-MX" sz="1800">
              <a:solidFill>
                <a:schemeClr val="bg1"/>
              </a:solidFill>
              <a:latin typeface="Fira Sans Extra Condensed"/>
            </a:endParaRPr>
          </a:p>
        </p:txBody>
      </p:sp>
      <p:sp>
        <p:nvSpPr>
          <p:cNvPr id="9" name="Google Shape;444;p18">
            <a:extLst>
              <a:ext uri="{FF2B5EF4-FFF2-40B4-BE49-F238E27FC236}">
                <a16:creationId xmlns:a16="http://schemas.microsoft.com/office/drawing/2014/main" id="{46A2EED4-EF2C-F505-FC64-CAB1024871C9}"/>
              </a:ext>
            </a:extLst>
          </p:cNvPr>
          <p:cNvSpPr txBox="1"/>
          <p:nvPr/>
        </p:nvSpPr>
        <p:spPr>
          <a:xfrm>
            <a:off x="3770745" y="4138506"/>
            <a:ext cx="200375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</a:rPr>
              <a:t>3 capas totalmente conectadas</a:t>
            </a:r>
          </a:p>
        </p:txBody>
      </p:sp>
      <p:grpSp>
        <p:nvGrpSpPr>
          <p:cNvPr id="338" name="Google Shape;1186;p29">
            <a:extLst>
              <a:ext uri="{FF2B5EF4-FFF2-40B4-BE49-F238E27FC236}">
                <a16:creationId xmlns:a16="http://schemas.microsoft.com/office/drawing/2014/main" id="{925E1BF6-7608-A3BA-22D1-218B102E61F1}"/>
              </a:ext>
            </a:extLst>
          </p:cNvPr>
          <p:cNvGrpSpPr/>
          <p:nvPr/>
        </p:nvGrpSpPr>
        <p:grpSpPr>
          <a:xfrm>
            <a:off x="755352" y="2025173"/>
            <a:ext cx="2291786" cy="2113340"/>
            <a:chOff x="457200" y="997005"/>
            <a:chExt cx="4114785" cy="3734966"/>
          </a:xfrm>
        </p:grpSpPr>
        <p:sp>
          <p:nvSpPr>
            <p:cNvPr id="11" name="Google Shape;1187;p29">
              <a:extLst>
                <a:ext uri="{FF2B5EF4-FFF2-40B4-BE49-F238E27FC236}">
                  <a16:creationId xmlns:a16="http://schemas.microsoft.com/office/drawing/2014/main" id="{C7E7D81E-4F34-8159-D552-404D1435E309}"/>
                </a:ext>
              </a:extLst>
            </p:cNvPr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88;p29">
              <a:extLst>
                <a:ext uri="{FF2B5EF4-FFF2-40B4-BE49-F238E27FC236}">
                  <a16:creationId xmlns:a16="http://schemas.microsoft.com/office/drawing/2014/main" id="{732647FE-B1DD-FCCC-FADF-BF532DA5F247}"/>
                </a:ext>
              </a:extLst>
            </p:cNvPr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89;p29">
              <a:extLst>
                <a:ext uri="{FF2B5EF4-FFF2-40B4-BE49-F238E27FC236}">
                  <a16:creationId xmlns:a16="http://schemas.microsoft.com/office/drawing/2014/main" id="{D8407CED-2DB5-B6A7-77B1-E65D2EBAD9ED}"/>
                </a:ext>
              </a:extLst>
            </p:cNvPr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90;p29">
              <a:extLst>
                <a:ext uri="{FF2B5EF4-FFF2-40B4-BE49-F238E27FC236}">
                  <a16:creationId xmlns:a16="http://schemas.microsoft.com/office/drawing/2014/main" id="{01ADCE59-46C3-B32B-49EE-D376E845C097}"/>
                </a:ext>
              </a:extLst>
            </p:cNvPr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91;p29">
              <a:extLst>
                <a:ext uri="{FF2B5EF4-FFF2-40B4-BE49-F238E27FC236}">
                  <a16:creationId xmlns:a16="http://schemas.microsoft.com/office/drawing/2014/main" id="{7ABCBD6F-4E0F-C2F0-6F88-8A857F2FFC55}"/>
                </a:ext>
              </a:extLst>
            </p:cNvPr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92;p29">
              <a:extLst>
                <a:ext uri="{FF2B5EF4-FFF2-40B4-BE49-F238E27FC236}">
                  <a16:creationId xmlns:a16="http://schemas.microsoft.com/office/drawing/2014/main" id="{4AAB1C44-B779-DB28-A190-BE2F0A903F4B}"/>
                </a:ext>
              </a:extLst>
            </p:cNvPr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93;p29">
              <a:extLst>
                <a:ext uri="{FF2B5EF4-FFF2-40B4-BE49-F238E27FC236}">
                  <a16:creationId xmlns:a16="http://schemas.microsoft.com/office/drawing/2014/main" id="{1552C74B-6D0F-8F00-003B-AE55CDD0C0F5}"/>
                </a:ext>
              </a:extLst>
            </p:cNvPr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94;p29">
              <a:extLst>
                <a:ext uri="{FF2B5EF4-FFF2-40B4-BE49-F238E27FC236}">
                  <a16:creationId xmlns:a16="http://schemas.microsoft.com/office/drawing/2014/main" id="{1C7D6F31-A977-A2F6-972C-8219BFB118D4}"/>
                </a:ext>
              </a:extLst>
            </p:cNvPr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95;p29">
              <a:extLst>
                <a:ext uri="{FF2B5EF4-FFF2-40B4-BE49-F238E27FC236}">
                  <a16:creationId xmlns:a16="http://schemas.microsoft.com/office/drawing/2014/main" id="{00AFA93D-6A8C-51F0-609B-623ED94A7BF9}"/>
                </a:ext>
              </a:extLst>
            </p:cNvPr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96;p29">
              <a:extLst>
                <a:ext uri="{FF2B5EF4-FFF2-40B4-BE49-F238E27FC236}">
                  <a16:creationId xmlns:a16="http://schemas.microsoft.com/office/drawing/2014/main" id="{A8835422-4315-69D3-B045-96EF11348CBB}"/>
                </a:ext>
              </a:extLst>
            </p:cNvPr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97;p29">
              <a:extLst>
                <a:ext uri="{FF2B5EF4-FFF2-40B4-BE49-F238E27FC236}">
                  <a16:creationId xmlns:a16="http://schemas.microsoft.com/office/drawing/2014/main" id="{8B81211A-8CC2-D60C-A5EB-97BBDF260DFD}"/>
                </a:ext>
              </a:extLst>
            </p:cNvPr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98;p29">
              <a:extLst>
                <a:ext uri="{FF2B5EF4-FFF2-40B4-BE49-F238E27FC236}">
                  <a16:creationId xmlns:a16="http://schemas.microsoft.com/office/drawing/2014/main" id="{5DF9414F-7ED1-7EF0-4477-E98DF55FB198}"/>
                </a:ext>
              </a:extLst>
            </p:cNvPr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99;p29">
              <a:extLst>
                <a:ext uri="{FF2B5EF4-FFF2-40B4-BE49-F238E27FC236}">
                  <a16:creationId xmlns:a16="http://schemas.microsoft.com/office/drawing/2014/main" id="{57B903D0-F5D6-14D6-965F-F1BD3F7BCA39}"/>
                </a:ext>
              </a:extLst>
            </p:cNvPr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00;p29">
              <a:extLst>
                <a:ext uri="{FF2B5EF4-FFF2-40B4-BE49-F238E27FC236}">
                  <a16:creationId xmlns:a16="http://schemas.microsoft.com/office/drawing/2014/main" id="{BE8BE682-A68D-9FD2-88DD-69E29B8D5DB6}"/>
                </a:ext>
              </a:extLst>
            </p:cNvPr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01;p29">
              <a:extLst>
                <a:ext uri="{FF2B5EF4-FFF2-40B4-BE49-F238E27FC236}">
                  <a16:creationId xmlns:a16="http://schemas.microsoft.com/office/drawing/2014/main" id="{C6C34899-C291-2405-01B0-DAC4F3D1ED2C}"/>
                </a:ext>
              </a:extLst>
            </p:cNvPr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02;p29">
              <a:extLst>
                <a:ext uri="{FF2B5EF4-FFF2-40B4-BE49-F238E27FC236}">
                  <a16:creationId xmlns:a16="http://schemas.microsoft.com/office/drawing/2014/main" id="{BB98274C-DEFF-C366-E643-DA0A3E079FBF}"/>
                </a:ext>
              </a:extLst>
            </p:cNvPr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03;p29">
              <a:extLst>
                <a:ext uri="{FF2B5EF4-FFF2-40B4-BE49-F238E27FC236}">
                  <a16:creationId xmlns:a16="http://schemas.microsoft.com/office/drawing/2014/main" id="{3156E017-58D4-7757-C945-7805B61E7E79}"/>
                </a:ext>
              </a:extLst>
            </p:cNvPr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04;p29">
              <a:extLst>
                <a:ext uri="{FF2B5EF4-FFF2-40B4-BE49-F238E27FC236}">
                  <a16:creationId xmlns:a16="http://schemas.microsoft.com/office/drawing/2014/main" id="{D87B3869-C7AE-7A43-7F84-723CDF8CCD69}"/>
                </a:ext>
              </a:extLst>
            </p:cNvPr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05;p29">
              <a:extLst>
                <a:ext uri="{FF2B5EF4-FFF2-40B4-BE49-F238E27FC236}">
                  <a16:creationId xmlns:a16="http://schemas.microsoft.com/office/drawing/2014/main" id="{802DA71F-A5E1-757F-0E72-07B05E012D27}"/>
                </a:ext>
              </a:extLst>
            </p:cNvPr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06;p29">
              <a:extLst>
                <a:ext uri="{FF2B5EF4-FFF2-40B4-BE49-F238E27FC236}">
                  <a16:creationId xmlns:a16="http://schemas.microsoft.com/office/drawing/2014/main" id="{41F3C046-C449-D03B-C6F9-20D7818ACCA7}"/>
                </a:ext>
              </a:extLst>
            </p:cNvPr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07;p29">
              <a:extLst>
                <a:ext uri="{FF2B5EF4-FFF2-40B4-BE49-F238E27FC236}">
                  <a16:creationId xmlns:a16="http://schemas.microsoft.com/office/drawing/2014/main" id="{225C02DA-F547-BE8B-00DB-BEB283577184}"/>
                </a:ext>
              </a:extLst>
            </p:cNvPr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08;p29">
              <a:extLst>
                <a:ext uri="{FF2B5EF4-FFF2-40B4-BE49-F238E27FC236}">
                  <a16:creationId xmlns:a16="http://schemas.microsoft.com/office/drawing/2014/main" id="{B6E9EDFA-2032-CDF0-6939-1EF29EFA98A2}"/>
                </a:ext>
              </a:extLst>
            </p:cNvPr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09;p29">
              <a:extLst>
                <a:ext uri="{FF2B5EF4-FFF2-40B4-BE49-F238E27FC236}">
                  <a16:creationId xmlns:a16="http://schemas.microsoft.com/office/drawing/2014/main" id="{D13848C3-C6A5-D984-288A-16F9A599F918}"/>
                </a:ext>
              </a:extLst>
            </p:cNvPr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10;p29">
              <a:extLst>
                <a:ext uri="{FF2B5EF4-FFF2-40B4-BE49-F238E27FC236}">
                  <a16:creationId xmlns:a16="http://schemas.microsoft.com/office/drawing/2014/main" id="{09FDEA54-FE92-6E90-A517-F8E303F6C570}"/>
                </a:ext>
              </a:extLst>
            </p:cNvPr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11;p29">
              <a:extLst>
                <a:ext uri="{FF2B5EF4-FFF2-40B4-BE49-F238E27FC236}">
                  <a16:creationId xmlns:a16="http://schemas.microsoft.com/office/drawing/2014/main" id="{D2796B22-0CBB-DFCE-D54E-971288D4856E}"/>
                </a:ext>
              </a:extLst>
            </p:cNvPr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12;p29">
              <a:extLst>
                <a:ext uri="{FF2B5EF4-FFF2-40B4-BE49-F238E27FC236}">
                  <a16:creationId xmlns:a16="http://schemas.microsoft.com/office/drawing/2014/main" id="{09757374-83AC-330C-2ACD-F62F545CD504}"/>
                </a:ext>
              </a:extLst>
            </p:cNvPr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13;p29">
              <a:extLst>
                <a:ext uri="{FF2B5EF4-FFF2-40B4-BE49-F238E27FC236}">
                  <a16:creationId xmlns:a16="http://schemas.microsoft.com/office/drawing/2014/main" id="{AC8EFCBA-FE4B-94EC-13E6-ED3BD750F4A4}"/>
                </a:ext>
              </a:extLst>
            </p:cNvPr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14;p29">
              <a:extLst>
                <a:ext uri="{FF2B5EF4-FFF2-40B4-BE49-F238E27FC236}">
                  <a16:creationId xmlns:a16="http://schemas.microsoft.com/office/drawing/2014/main" id="{0C3E1699-FCCF-8B70-4A86-142B0A1EBE5A}"/>
                </a:ext>
              </a:extLst>
            </p:cNvPr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15;p29">
              <a:extLst>
                <a:ext uri="{FF2B5EF4-FFF2-40B4-BE49-F238E27FC236}">
                  <a16:creationId xmlns:a16="http://schemas.microsoft.com/office/drawing/2014/main" id="{129872AF-E50A-D055-C5B3-C7C9ED6DB92D}"/>
                </a:ext>
              </a:extLst>
            </p:cNvPr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16;p29">
              <a:extLst>
                <a:ext uri="{FF2B5EF4-FFF2-40B4-BE49-F238E27FC236}">
                  <a16:creationId xmlns:a16="http://schemas.microsoft.com/office/drawing/2014/main" id="{6C7282B0-75A0-3C34-C4FB-79D160F81BCB}"/>
                </a:ext>
              </a:extLst>
            </p:cNvPr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17;p29">
              <a:extLst>
                <a:ext uri="{FF2B5EF4-FFF2-40B4-BE49-F238E27FC236}">
                  <a16:creationId xmlns:a16="http://schemas.microsoft.com/office/drawing/2014/main" id="{555A6BAE-7E6D-BC42-8DB5-361CD041C766}"/>
                </a:ext>
              </a:extLst>
            </p:cNvPr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18;p29">
              <a:extLst>
                <a:ext uri="{FF2B5EF4-FFF2-40B4-BE49-F238E27FC236}">
                  <a16:creationId xmlns:a16="http://schemas.microsoft.com/office/drawing/2014/main" id="{A56BC231-91DE-9E29-8268-C4F017F78369}"/>
                </a:ext>
              </a:extLst>
            </p:cNvPr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19;p29">
              <a:extLst>
                <a:ext uri="{FF2B5EF4-FFF2-40B4-BE49-F238E27FC236}">
                  <a16:creationId xmlns:a16="http://schemas.microsoft.com/office/drawing/2014/main" id="{E2F6E405-E385-9147-EC48-FEA79534F1EC}"/>
                </a:ext>
              </a:extLst>
            </p:cNvPr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20;p29">
              <a:extLst>
                <a:ext uri="{FF2B5EF4-FFF2-40B4-BE49-F238E27FC236}">
                  <a16:creationId xmlns:a16="http://schemas.microsoft.com/office/drawing/2014/main" id="{707D7565-FE0D-DE92-0F3B-D17295F4D370}"/>
                </a:ext>
              </a:extLst>
            </p:cNvPr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21;p29">
              <a:extLst>
                <a:ext uri="{FF2B5EF4-FFF2-40B4-BE49-F238E27FC236}">
                  <a16:creationId xmlns:a16="http://schemas.microsoft.com/office/drawing/2014/main" id="{8AA9B4D7-7E1B-49FC-2DB1-4C1917754E5B}"/>
                </a:ext>
              </a:extLst>
            </p:cNvPr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22;p29">
              <a:extLst>
                <a:ext uri="{FF2B5EF4-FFF2-40B4-BE49-F238E27FC236}">
                  <a16:creationId xmlns:a16="http://schemas.microsoft.com/office/drawing/2014/main" id="{A0019938-7484-B64C-7E1F-19DC98EF59F9}"/>
                </a:ext>
              </a:extLst>
            </p:cNvPr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23;p29">
              <a:extLst>
                <a:ext uri="{FF2B5EF4-FFF2-40B4-BE49-F238E27FC236}">
                  <a16:creationId xmlns:a16="http://schemas.microsoft.com/office/drawing/2014/main" id="{5B59D2D5-8CB9-3375-3C5D-3D66088BAC5C}"/>
                </a:ext>
              </a:extLst>
            </p:cNvPr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24;p29">
              <a:extLst>
                <a:ext uri="{FF2B5EF4-FFF2-40B4-BE49-F238E27FC236}">
                  <a16:creationId xmlns:a16="http://schemas.microsoft.com/office/drawing/2014/main" id="{F4B961D0-84B3-21C8-8570-92D1C1DC5D20}"/>
                </a:ext>
              </a:extLst>
            </p:cNvPr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25;p29">
              <a:extLst>
                <a:ext uri="{FF2B5EF4-FFF2-40B4-BE49-F238E27FC236}">
                  <a16:creationId xmlns:a16="http://schemas.microsoft.com/office/drawing/2014/main" id="{D0848214-0C09-D6F7-9C76-DBB3625037DB}"/>
                </a:ext>
              </a:extLst>
            </p:cNvPr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6;p29">
              <a:extLst>
                <a:ext uri="{FF2B5EF4-FFF2-40B4-BE49-F238E27FC236}">
                  <a16:creationId xmlns:a16="http://schemas.microsoft.com/office/drawing/2014/main" id="{5996275B-835A-3B86-ECFA-C6349DAF9711}"/>
                </a:ext>
              </a:extLst>
            </p:cNvPr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27;p29">
              <a:extLst>
                <a:ext uri="{FF2B5EF4-FFF2-40B4-BE49-F238E27FC236}">
                  <a16:creationId xmlns:a16="http://schemas.microsoft.com/office/drawing/2014/main" id="{02C26D2A-55E1-70CD-8ABD-12BCD37CD940}"/>
                </a:ext>
              </a:extLst>
            </p:cNvPr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28;p29">
              <a:extLst>
                <a:ext uri="{FF2B5EF4-FFF2-40B4-BE49-F238E27FC236}">
                  <a16:creationId xmlns:a16="http://schemas.microsoft.com/office/drawing/2014/main" id="{AA858469-F682-3D10-C405-26AC0B5C4C93}"/>
                </a:ext>
              </a:extLst>
            </p:cNvPr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29;p29">
              <a:extLst>
                <a:ext uri="{FF2B5EF4-FFF2-40B4-BE49-F238E27FC236}">
                  <a16:creationId xmlns:a16="http://schemas.microsoft.com/office/drawing/2014/main" id="{C5A0F8A3-806C-4ADC-698C-0EE6DBB511D5}"/>
                </a:ext>
              </a:extLst>
            </p:cNvPr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30;p29">
              <a:extLst>
                <a:ext uri="{FF2B5EF4-FFF2-40B4-BE49-F238E27FC236}">
                  <a16:creationId xmlns:a16="http://schemas.microsoft.com/office/drawing/2014/main" id="{A43F7745-19BB-21B1-910D-C71A2B6F2035}"/>
                </a:ext>
              </a:extLst>
            </p:cNvPr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31;p29">
              <a:extLst>
                <a:ext uri="{FF2B5EF4-FFF2-40B4-BE49-F238E27FC236}">
                  <a16:creationId xmlns:a16="http://schemas.microsoft.com/office/drawing/2014/main" id="{70B93808-4624-EBC6-6BD4-E7D344D175EE}"/>
                </a:ext>
              </a:extLst>
            </p:cNvPr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32;p29">
              <a:extLst>
                <a:ext uri="{FF2B5EF4-FFF2-40B4-BE49-F238E27FC236}">
                  <a16:creationId xmlns:a16="http://schemas.microsoft.com/office/drawing/2014/main" id="{E1048AB1-80A9-AD01-4F2F-1A9A8ECB09BC}"/>
                </a:ext>
              </a:extLst>
            </p:cNvPr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33;p29">
              <a:extLst>
                <a:ext uri="{FF2B5EF4-FFF2-40B4-BE49-F238E27FC236}">
                  <a16:creationId xmlns:a16="http://schemas.microsoft.com/office/drawing/2014/main" id="{9717712A-C41E-865D-862A-C8761A48729A}"/>
                </a:ext>
              </a:extLst>
            </p:cNvPr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34;p29">
              <a:extLst>
                <a:ext uri="{FF2B5EF4-FFF2-40B4-BE49-F238E27FC236}">
                  <a16:creationId xmlns:a16="http://schemas.microsoft.com/office/drawing/2014/main" id="{44220304-01A8-F48D-F26A-F53082455102}"/>
                </a:ext>
              </a:extLst>
            </p:cNvPr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35;p29">
              <a:extLst>
                <a:ext uri="{FF2B5EF4-FFF2-40B4-BE49-F238E27FC236}">
                  <a16:creationId xmlns:a16="http://schemas.microsoft.com/office/drawing/2014/main" id="{22A47EF3-9F35-CD6D-A428-B4242FC27EA0}"/>
                </a:ext>
              </a:extLst>
            </p:cNvPr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36;p29">
              <a:extLst>
                <a:ext uri="{FF2B5EF4-FFF2-40B4-BE49-F238E27FC236}">
                  <a16:creationId xmlns:a16="http://schemas.microsoft.com/office/drawing/2014/main" id="{66EB3E4E-1DB8-36E4-75F6-B1C600C8ED6C}"/>
                </a:ext>
              </a:extLst>
            </p:cNvPr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37;p29">
              <a:extLst>
                <a:ext uri="{FF2B5EF4-FFF2-40B4-BE49-F238E27FC236}">
                  <a16:creationId xmlns:a16="http://schemas.microsoft.com/office/drawing/2014/main" id="{6234537D-23A0-92B0-4681-76E7B8EAF920}"/>
                </a:ext>
              </a:extLst>
            </p:cNvPr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38;p29">
              <a:extLst>
                <a:ext uri="{FF2B5EF4-FFF2-40B4-BE49-F238E27FC236}">
                  <a16:creationId xmlns:a16="http://schemas.microsoft.com/office/drawing/2014/main" id="{A2C0B9FE-9C74-348F-F9CC-CB82F46B748F}"/>
                </a:ext>
              </a:extLst>
            </p:cNvPr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39;p29">
              <a:extLst>
                <a:ext uri="{FF2B5EF4-FFF2-40B4-BE49-F238E27FC236}">
                  <a16:creationId xmlns:a16="http://schemas.microsoft.com/office/drawing/2014/main" id="{DFD3D8AC-5E2E-2781-1563-E997E10447FA}"/>
                </a:ext>
              </a:extLst>
            </p:cNvPr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240;p29">
              <a:extLst>
                <a:ext uri="{FF2B5EF4-FFF2-40B4-BE49-F238E27FC236}">
                  <a16:creationId xmlns:a16="http://schemas.microsoft.com/office/drawing/2014/main" id="{746ADA01-5167-CCDE-56F9-91687977BA7A}"/>
                </a:ext>
              </a:extLst>
            </p:cNvPr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241;p29">
              <a:extLst>
                <a:ext uri="{FF2B5EF4-FFF2-40B4-BE49-F238E27FC236}">
                  <a16:creationId xmlns:a16="http://schemas.microsoft.com/office/drawing/2014/main" id="{F5CC6DD7-C418-0B59-FF13-92DDFFC16B87}"/>
                </a:ext>
              </a:extLst>
            </p:cNvPr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242;p29">
              <a:extLst>
                <a:ext uri="{FF2B5EF4-FFF2-40B4-BE49-F238E27FC236}">
                  <a16:creationId xmlns:a16="http://schemas.microsoft.com/office/drawing/2014/main" id="{2454C5A9-BB88-51E0-4E77-7C5F50B9355B}"/>
                </a:ext>
              </a:extLst>
            </p:cNvPr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243;p29">
              <a:extLst>
                <a:ext uri="{FF2B5EF4-FFF2-40B4-BE49-F238E27FC236}">
                  <a16:creationId xmlns:a16="http://schemas.microsoft.com/office/drawing/2014/main" id="{8BB25CF5-FDFA-CE4A-6AFD-12653D20FA18}"/>
                </a:ext>
              </a:extLst>
            </p:cNvPr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244;p29">
              <a:extLst>
                <a:ext uri="{FF2B5EF4-FFF2-40B4-BE49-F238E27FC236}">
                  <a16:creationId xmlns:a16="http://schemas.microsoft.com/office/drawing/2014/main" id="{975530A2-128E-BE4D-384D-0B264BA403E0}"/>
                </a:ext>
              </a:extLst>
            </p:cNvPr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245;p29">
              <a:extLst>
                <a:ext uri="{FF2B5EF4-FFF2-40B4-BE49-F238E27FC236}">
                  <a16:creationId xmlns:a16="http://schemas.microsoft.com/office/drawing/2014/main" id="{4EC6AAFC-1283-F617-46DE-6D5FBE1FC98A}"/>
                </a:ext>
              </a:extLst>
            </p:cNvPr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246;p29">
              <a:extLst>
                <a:ext uri="{FF2B5EF4-FFF2-40B4-BE49-F238E27FC236}">
                  <a16:creationId xmlns:a16="http://schemas.microsoft.com/office/drawing/2014/main" id="{AA049C39-54DE-A520-6A39-AF74018BF839}"/>
                </a:ext>
              </a:extLst>
            </p:cNvPr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247;p29">
              <a:extLst>
                <a:ext uri="{FF2B5EF4-FFF2-40B4-BE49-F238E27FC236}">
                  <a16:creationId xmlns:a16="http://schemas.microsoft.com/office/drawing/2014/main" id="{B53792AB-6F6B-F0C7-6CB6-FC9C963F3E44}"/>
                </a:ext>
              </a:extLst>
            </p:cNvPr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248;p29">
              <a:extLst>
                <a:ext uri="{FF2B5EF4-FFF2-40B4-BE49-F238E27FC236}">
                  <a16:creationId xmlns:a16="http://schemas.microsoft.com/office/drawing/2014/main" id="{979DDA25-DA35-B90D-CD6D-0C99FBE37D6E}"/>
                </a:ext>
              </a:extLst>
            </p:cNvPr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249;p29">
              <a:extLst>
                <a:ext uri="{FF2B5EF4-FFF2-40B4-BE49-F238E27FC236}">
                  <a16:creationId xmlns:a16="http://schemas.microsoft.com/office/drawing/2014/main" id="{5D7E2A50-0E1C-6725-A13E-8459A6FC695D}"/>
                </a:ext>
              </a:extLst>
            </p:cNvPr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250;p29">
              <a:extLst>
                <a:ext uri="{FF2B5EF4-FFF2-40B4-BE49-F238E27FC236}">
                  <a16:creationId xmlns:a16="http://schemas.microsoft.com/office/drawing/2014/main" id="{41E8144A-4F78-27D2-36EA-27E327971B92}"/>
                </a:ext>
              </a:extLst>
            </p:cNvPr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251;p29">
              <a:extLst>
                <a:ext uri="{FF2B5EF4-FFF2-40B4-BE49-F238E27FC236}">
                  <a16:creationId xmlns:a16="http://schemas.microsoft.com/office/drawing/2014/main" id="{46A735EB-BFE9-21B5-050A-8687B8510BF8}"/>
                </a:ext>
              </a:extLst>
            </p:cNvPr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252;p29">
              <a:extLst>
                <a:ext uri="{FF2B5EF4-FFF2-40B4-BE49-F238E27FC236}">
                  <a16:creationId xmlns:a16="http://schemas.microsoft.com/office/drawing/2014/main" id="{B64545E2-FA37-CBA0-6A5F-A6701244C8D2}"/>
                </a:ext>
              </a:extLst>
            </p:cNvPr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253;p29">
              <a:extLst>
                <a:ext uri="{FF2B5EF4-FFF2-40B4-BE49-F238E27FC236}">
                  <a16:creationId xmlns:a16="http://schemas.microsoft.com/office/drawing/2014/main" id="{71846D9E-2E3F-F093-572C-02DA47C9EA05}"/>
                </a:ext>
              </a:extLst>
            </p:cNvPr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254;p29">
              <a:extLst>
                <a:ext uri="{FF2B5EF4-FFF2-40B4-BE49-F238E27FC236}">
                  <a16:creationId xmlns:a16="http://schemas.microsoft.com/office/drawing/2014/main" id="{392B3150-8796-10AC-3F0C-2DFEB8DA2116}"/>
                </a:ext>
              </a:extLst>
            </p:cNvPr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255;p29">
              <a:extLst>
                <a:ext uri="{FF2B5EF4-FFF2-40B4-BE49-F238E27FC236}">
                  <a16:creationId xmlns:a16="http://schemas.microsoft.com/office/drawing/2014/main" id="{00D2E766-EAB8-33B8-CCA1-F17E6EB8EBCA}"/>
                </a:ext>
              </a:extLst>
            </p:cNvPr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256;p29">
              <a:extLst>
                <a:ext uri="{FF2B5EF4-FFF2-40B4-BE49-F238E27FC236}">
                  <a16:creationId xmlns:a16="http://schemas.microsoft.com/office/drawing/2014/main" id="{988D9DCB-E5DA-6EE3-AD08-218DE9F7C058}"/>
                </a:ext>
              </a:extLst>
            </p:cNvPr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257;p29">
              <a:extLst>
                <a:ext uri="{FF2B5EF4-FFF2-40B4-BE49-F238E27FC236}">
                  <a16:creationId xmlns:a16="http://schemas.microsoft.com/office/drawing/2014/main" id="{F6A433EC-83CD-A568-F6C9-17A28A39D047}"/>
                </a:ext>
              </a:extLst>
            </p:cNvPr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4FE2BD29-AAD4-5B25-CB78-3D6B2BD58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8034" y="1816249"/>
            <a:ext cx="2947878" cy="2100026"/>
          </a:xfrm>
          <a:prstGeom prst="rect">
            <a:avLst/>
          </a:prstGeom>
        </p:spPr>
      </p:pic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89888339-9116-0355-3FB4-6B0624992B71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361253" y="4304406"/>
            <a:ext cx="409492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9" name="Conector recto 338">
            <a:extLst>
              <a:ext uri="{FF2B5EF4-FFF2-40B4-BE49-F238E27FC236}">
                <a16:creationId xmlns:a16="http://schemas.microsoft.com/office/drawing/2014/main" id="{7DE984BA-532E-17A6-C54F-0AD73D167934}"/>
              </a:ext>
            </a:extLst>
          </p:cNvPr>
          <p:cNvCxnSpPr>
            <a:cxnSpLocks/>
          </p:cNvCxnSpPr>
          <p:nvPr/>
        </p:nvCxnSpPr>
        <p:spPr>
          <a:xfrm flipH="1">
            <a:off x="3360839" y="3535092"/>
            <a:ext cx="35893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4" name="Conector recto 343">
            <a:extLst>
              <a:ext uri="{FF2B5EF4-FFF2-40B4-BE49-F238E27FC236}">
                <a16:creationId xmlns:a16="http://schemas.microsoft.com/office/drawing/2014/main" id="{A36D3E63-9C73-E65F-8A42-AE1EDC5763D2}"/>
              </a:ext>
            </a:extLst>
          </p:cNvPr>
          <p:cNvCxnSpPr>
            <a:endCxn id="420" idx="1"/>
          </p:cNvCxnSpPr>
          <p:nvPr/>
        </p:nvCxnSpPr>
        <p:spPr>
          <a:xfrm>
            <a:off x="3271024" y="1138606"/>
            <a:ext cx="396478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6" name="Conector recto 345">
            <a:extLst>
              <a:ext uri="{FF2B5EF4-FFF2-40B4-BE49-F238E27FC236}">
                <a16:creationId xmlns:a16="http://schemas.microsoft.com/office/drawing/2014/main" id="{9DE0D39D-6D14-DB2C-1ECD-9FCA6979B277}"/>
              </a:ext>
            </a:extLst>
          </p:cNvPr>
          <p:cNvCxnSpPr>
            <a:cxnSpLocks/>
            <a:endCxn id="434" idx="1"/>
          </p:cNvCxnSpPr>
          <p:nvPr/>
        </p:nvCxnSpPr>
        <p:spPr>
          <a:xfrm>
            <a:off x="3324131" y="1924998"/>
            <a:ext cx="34337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5" name="Conector recto 354">
            <a:extLst>
              <a:ext uri="{FF2B5EF4-FFF2-40B4-BE49-F238E27FC236}">
                <a16:creationId xmlns:a16="http://schemas.microsoft.com/office/drawing/2014/main" id="{9F28D004-D233-3577-C9E6-20CF835CEAF7}"/>
              </a:ext>
            </a:extLst>
          </p:cNvPr>
          <p:cNvCxnSpPr>
            <a:cxnSpLocks/>
            <a:stCxn id="428" idx="1"/>
          </p:cNvCxnSpPr>
          <p:nvPr/>
        </p:nvCxnSpPr>
        <p:spPr>
          <a:xfrm flipH="1" flipV="1">
            <a:off x="3360839" y="2730796"/>
            <a:ext cx="306662" cy="211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Conector: angular 358">
            <a:extLst>
              <a:ext uri="{FF2B5EF4-FFF2-40B4-BE49-F238E27FC236}">
                <a16:creationId xmlns:a16="http://schemas.microsoft.com/office/drawing/2014/main" id="{5FF5FDD3-6ADE-83C1-BB89-58A3A2AC6199}"/>
              </a:ext>
            </a:extLst>
          </p:cNvPr>
          <p:cNvCxnSpPr>
            <a:cxnSpLocks/>
            <a:stCxn id="420" idx="3"/>
          </p:cNvCxnSpPr>
          <p:nvPr/>
        </p:nvCxnSpPr>
        <p:spPr>
          <a:xfrm>
            <a:off x="5797502" y="1138606"/>
            <a:ext cx="1008459" cy="677643"/>
          </a:xfrm>
          <a:prstGeom prst="bentConnector3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3" name="Conector recto 362">
            <a:extLst>
              <a:ext uri="{FF2B5EF4-FFF2-40B4-BE49-F238E27FC236}">
                <a16:creationId xmlns:a16="http://schemas.microsoft.com/office/drawing/2014/main" id="{C10E8009-C212-4BC0-17FB-C6F58E8BA45A}"/>
              </a:ext>
            </a:extLst>
          </p:cNvPr>
          <p:cNvCxnSpPr>
            <a:cxnSpLocks/>
            <a:stCxn id="434" idx="3"/>
          </p:cNvCxnSpPr>
          <p:nvPr/>
        </p:nvCxnSpPr>
        <p:spPr>
          <a:xfrm>
            <a:off x="5797501" y="1924998"/>
            <a:ext cx="343370" cy="548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Conector recto 365">
            <a:extLst>
              <a:ext uri="{FF2B5EF4-FFF2-40B4-BE49-F238E27FC236}">
                <a16:creationId xmlns:a16="http://schemas.microsoft.com/office/drawing/2014/main" id="{EB474BFB-2139-276F-8BAC-8CDE00A5DB70}"/>
              </a:ext>
            </a:extLst>
          </p:cNvPr>
          <p:cNvCxnSpPr>
            <a:cxnSpLocks/>
            <a:stCxn id="428" idx="3"/>
          </p:cNvCxnSpPr>
          <p:nvPr/>
        </p:nvCxnSpPr>
        <p:spPr>
          <a:xfrm>
            <a:off x="5797501" y="2732913"/>
            <a:ext cx="343370" cy="1030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Conector recto 369">
            <a:extLst>
              <a:ext uri="{FF2B5EF4-FFF2-40B4-BE49-F238E27FC236}">
                <a16:creationId xmlns:a16="http://schemas.microsoft.com/office/drawing/2014/main" id="{10B05D4C-8D4D-9C08-4BBF-416652291332}"/>
              </a:ext>
            </a:extLst>
          </p:cNvPr>
          <p:cNvCxnSpPr>
            <a:cxnSpLocks/>
            <a:stCxn id="441" idx="3"/>
          </p:cNvCxnSpPr>
          <p:nvPr/>
        </p:nvCxnSpPr>
        <p:spPr>
          <a:xfrm>
            <a:off x="5841372" y="3535092"/>
            <a:ext cx="299499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5" name="Conector: angular 374">
            <a:extLst>
              <a:ext uri="{FF2B5EF4-FFF2-40B4-BE49-F238E27FC236}">
                <a16:creationId xmlns:a16="http://schemas.microsoft.com/office/drawing/2014/main" id="{E1ED3201-048C-4722-D2D8-9DBA8FC2C72F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5774501" y="3913284"/>
            <a:ext cx="1031460" cy="391122"/>
          </a:xfrm>
          <a:prstGeom prst="bentConnector3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2"/>
          <p:cNvSpPr/>
          <p:nvPr/>
        </p:nvSpPr>
        <p:spPr>
          <a:xfrm>
            <a:off x="5683350" y="3392450"/>
            <a:ext cx="3000000" cy="1339526"/>
          </a:xfrm>
          <a:prstGeom prst="roundRect">
            <a:avLst>
              <a:gd name="adj" fmla="val 8324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32"/>
          <p:cNvSpPr/>
          <p:nvPr/>
        </p:nvSpPr>
        <p:spPr>
          <a:xfrm>
            <a:off x="5683350" y="967813"/>
            <a:ext cx="3000000" cy="1432487"/>
          </a:xfrm>
          <a:prstGeom prst="roundRect">
            <a:avLst>
              <a:gd name="adj" fmla="val 10110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32"/>
          <p:cNvSpPr/>
          <p:nvPr/>
        </p:nvSpPr>
        <p:spPr>
          <a:xfrm>
            <a:off x="457200" y="2332700"/>
            <a:ext cx="4115100" cy="1285800"/>
          </a:xfrm>
          <a:prstGeom prst="roundRect">
            <a:avLst>
              <a:gd name="adj" fmla="val 707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Creación del archivo </a:t>
            </a:r>
            <a:r>
              <a:rPr lang="es-US"/>
              <a:t>.</a:t>
            </a:r>
            <a:r>
              <a:rPr lang="es-US" err="1"/>
              <a:t>pth</a:t>
            </a:r>
            <a:endParaRPr lang="es-MX"/>
          </a:p>
        </p:txBody>
      </p:sp>
      <p:grpSp>
        <p:nvGrpSpPr>
          <p:cNvPr id="1440" name="Google Shape;1440;p32"/>
          <p:cNvGrpSpPr/>
          <p:nvPr/>
        </p:nvGrpSpPr>
        <p:grpSpPr>
          <a:xfrm>
            <a:off x="457126" y="1219157"/>
            <a:ext cx="1222740" cy="2516543"/>
            <a:chOff x="-2050539" y="1195241"/>
            <a:chExt cx="1087557" cy="2238519"/>
          </a:xfrm>
        </p:grpSpPr>
        <p:sp>
          <p:nvSpPr>
            <p:cNvPr id="1441" name="Google Shape;1441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7058"/>
                  </a:lnTo>
                  <a:lnTo>
                    <a:pt x="15" y="77312"/>
                  </a:lnTo>
                  <a:lnTo>
                    <a:pt x="60" y="77566"/>
                  </a:lnTo>
                  <a:lnTo>
                    <a:pt x="120" y="77820"/>
                  </a:lnTo>
                  <a:lnTo>
                    <a:pt x="209" y="78044"/>
                  </a:lnTo>
                  <a:lnTo>
                    <a:pt x="314" y="78268"/>
                  </a:lnTo>
                  <a:lnTo>
                    <a:pt x="433" y="78477"/>
                  </a:lnTo>
                  <a:lnTo>
                    <a:pt x="583" y="78687"/>
                  </a:lnTo>
                  <a:lnTo>
                    <a:pt x="747" y="78866"/>
                  </a:lnTo>
                  <a:lnTo>
                    <a:pt x="941" y="79030"/>
                  </a:lnTo>
                  <a:lnTo>
                    <a:pt x="1136" y="79180"/>
                  </a:lnTo>
                  <a:lnTo>
                    <a:pt x="1345" y="79299"/>
                  </a:lnTo>
                  <a:lnTo>
                    <a:pt x="1569" y="79419"/>
                  </a:lnTo>
                  <a:lnTo>
                    <a:pt x="1808" y="79493"/>
                  </a:lnTo>
                  <a:lnTo>
                    <a:pt x="2047" y="79553"/>
                  </a:lnTo>
                  <a:lnTo>
                    <a:pt x="2301" y="79598"/>
                  </a:lnTo>
                  <a:lnTo>
                    <a:pt x="2555" y="79613"/>
                  </a:lnTo>
                  <a:lnTo>
                    <a:pt x="36124" y="79613"/>
                  </a:lnTo>
                  <a:lnTo>
                    <a:pt x="36378" y="79598"/>
                  </a:lnTo>
                  <a:lnTo>
                    <a:pt x="36632" y="79553"/>
                  </a:lnTo>
                  <a:lnTo>
                    <a:pt x="36886" y="79493"/>
                  </a:lnTo>
                  <a:lnTo>
                    <a:pt x="37110" y="79419"/>
                  </a:lnTo>
                  <a:lnTo>
                    <a:pt x="37334" y="79299"/>
                  </a:lnTo>
                  <a:lnTo>
                    <a:pt x="37558" y="79180"/>
                  </a:lnTo>
                  <a:lnTo>
                    <a:pt x="37753" y="79030"/>
                  </a:lnTo>
                  <a:lnTo>
                    <a:pt x="37932" y="78866"/>
                  </a:lnTo>
                  <a:lnTo>
                    <a:pt x="38096" y="78687"/>
                  </a:lnTo>
                  <a:lnTo>
                    <a:pt x="38246" y="78477"/>
                  </a:lnTo>
                  <a:lnTo>
                    <a:pt x="38365" y="78268"/>
                  </a:lnTo>
                  <a:lnTo>
                    <a:pt x="38485" y="78044"/>
                  </a:lnTo>
                  <a:lnTo>
                    <a:pt x="38559" y="77820"/>
                  </a:lnTo>
                  <a:lnTo>
                    <a:pt x="38634" y="77566"/>
                  </a:lnTo>
                  <a:lnTo>
                    <a:pt x="38664" y="77312"/>
                  </a:lnTo>
                  <a:lnTo>
                    <a:pt x="38679" y="77058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fill="none" extrusionOk="0">
                  <a:moveTo>
                    <a:pt x="38679" y="1912"/>
                  </a:moveTo>
                  <a:lnTo>
                    <a:pt x="38679" y="77058"/>
                  </a:lnTo>
                  <a:lnTo>
                    <a:pt x="38679" y="77058"/>
                  </a:lnTo>
                  <a:lnTo>
                    <a:pt x="38664" y="77312"/>
                  </a:lnTo>
                  <a:lnTo>
                    <a:pt x="38634" y="77566"/>
                  </a:lnTo>
                  <a:lnTo>
                    <a:pt x="38559" y="77820"/>
                  </a:lnTo>
                  <a:lnTo>
                    <a:pt x="38485" y="78044"/>
                  </a:lnTo>
                  <a:lnTo>
                    <a:pt x="38365" y="78268"/>
                  </a:lnTo>
                  <a:lnTo>
                    <a:pt x="38246" y="78477"/>
                  </a:lnTo>
                  <a:lnTo>
                    <a:pt x="38096" y="78687"/>
                  </a:lnTo>
                  <a:lnTo>
                    <a:pt x="37932" y="78866"/>
                  </a:lnTo>
                  <a:lnTo>
                    <a:pt x="37753" y="79030"/>
                  </a:lnTo>
                  <a:lnTo>
                    <a:pt x="37558" y="79180"/>
                  </a:lnTo>
                  <a:lnTo>
                    <a:pt x="37334" y="79299"/>
                  </a:lnTo>
                  <a:lnTo>
                    <a:pt x="37110" y="79419"/>
                  </a:lnTo>
                  <a:lnTo>
                    <a:pt x="36886" y="79493"/>
                  </a:lnTo>
                  <a:lnTo>
                    <a:pt x="36632" y="79553"/>
                  </a:lnTo>
                  <a:lnTo>
                    <a:pt x="36378" y="79598"/>
                  </a:lnTo>
                  <a:lnTo>
                    <a:pt x="36124" y="79613"/>
                  </a:lnTo>
                  <a:lnTo>
                    <a:pt x="2555" y="79613"/>
                  </a:lnTo>
                  <a:lnTo>
                    <a:pt x="2555" y="79613"/>
                  </a:lnTo>
                  <a:lnTo>
                    <a:pt x="2301" y="79598"/>
                  </a:lnTo>
                  <a:lnTo>
                    <a:pt x="2047" y="79553"/>
                  </a:lnTo>
                  <a:lnTo>
                    <a:pt x="1808" y="79493"/>
                  </a:lnTo>
                  <a:lnTo>
                    <a:pt x="1569" y="79419"/>
                  </a:lnTo>
                  <a:lnTo>
                    <a:pt x="1345" y="79299"/>
                  </a:lnTo>
                  <a:lnTo>
                    <a:pt x="1136" y="79180"/>
                  </a:lnTo>
                  <a:lnTo>
                    <a:pt x="941" y="79030"/>
                  </a:lnTo>
                  <a:lnTo>
                    <a:pt x="747" y="78866"/>
                  </a:lnTo>
                  <a:lnTo>
                    <a:pt x="583" y="78687"/>
                  </a:lnTo>
                  <a:lnTo>
                    <a:pt x="433" y="78477"/>
                  </a:lnTo>
                  <a:lnTo>
                    <a:pt x="314" y="78268"/>
                  </a:lnTo>
                  <a:lnTo>
                    <a:pt x="209" y="78044"/>
                  </a:lnTo>
                  <a:lnTo>
                    <a:pt x="120" y="77820"/>
                  </a:lnTo>
                  <a:lnTo>
                    <a:pt x="60" y="77566"/>
                  </a:lnTo>
                  <a:lnTo>
                    <a:pt x="15" y="77312"/>
                  </a:lnTo>
                  <a:lnTo>
                    <a:pt x="0" y="77058"/>
                  </a:lnTo>
                  <a:lnTo>
                    <a:pt x="0" y="1912"/>
                  </a:lnTo>
                  <a:lnTo>
                    <a:pt x="0" y="1912"/>
                  </a:lnTo>
                  <a:lnTo>
                    <a:pt x="15" y="1718"/>
                  </a:lnTo>
                  <a:lnTo>
                    <a:pt x="45" y="1524"/>
                  </a:lnTo>
                  <a:lnTo>
                    <a:pt x="90" y="1345"/>
                  </a:lnTo>
                  <a:lnTo>
                    <a:pt x="150" y="1165"/>
                  </a:lnTo>
                  <a:lnTo>
                    <a:pt x="239" y="1001"/>
                  </a:lnTo>
                  <a:lnTo>
                    <a:pt x="329" y="852"/>
                  </a:lnTo>
                  <a:lnTo>
                    <a:pt x="433" y="702"/>
                  </a:lnTo>
                  <a:lnTo>
                    <a:pt x="568" y="568"/>
                  </a:lnTo>
                  <a:lnTo>
                    <a:pt x="702" y="448"/>
                  </a:lnTo>
                  <a:lnTo>
                    <a:pt x="837" y="329"/>
                  </a:lnTo>
                  <a:lnTo>
                    <a:pt x="1001" y="239"/>
                  </a:lnTo>
                  <a:lnTo>
                    <a:pt x="1165" y="150"/>
                  </a:lnTo>
                  <a:lnTo>
                    <a:pt x="1345" y="90"/>
                  </a:lnTo>
                  <a:lnTo>
                    <a:pt x="1524" y="45"/>
                  </a:lnTo>
                  <a:lnTo>
                    <a:pt x="1718" y="15"/>
                  </a:lnTo>
                  <a:lnTo>
                    <a:pt x="1912" y="0"/>
                  </a:lnTo>
                  <a:lnTo>
                    <a:pt x="36767" y="0"/>
                  </a:lnTo>
                  <a:lnTo>
                    <a:pt x="36767" y="0"/>
                  </a:lnTo>
                  <a:lnTo>
                    <a:pt x="36961" y="15"/>
                  </a:lnTo>
                  <a:lnTo>
                    <a:pt x="37155" y="45"/>
                  </a:lnTo>
                  <a:lnTo>
                    <a:pt x="37334" y="90"/>
                  </a:lnTo>
                  <a:lnTo>
                    <a:pt x="37514" y="150"/>
                  </a:lnTo>
                  <a:lnTo>
                    <a:pt x="37678" y="239"/>
                  </a:lnTo>
                  <a:lnTo>
                    <a:pt x="37842" y="329"/>
                  </a:lnTo>
                  <a:lnTo>
                    <a:pt x="37992" y="448"/>
                  </a:lnTo>
                  <a:lnTo>
                    <a:pt x="38126" y="568"/>
                  </a:lnTo>
                  <a:lnTo>
                    <a:pt x="38246" y="702"/>
                  </a:lnTo>
                  <a:lnTo>
                    <a:pt x="38350" y="852"/>
                  </a:lnTo>
                  <a:lnTo>
                    <a:pt x="38455" y="1001"/>
                  </a:lnTo>
                  <a:lnTo>
                    <a:pt x="38529" y="1165"/>
                  </a:lnTo>
                  <a:lnTo>
                    <a:pt x="38589" y="1345"/>
                  </a:lnTo>
                  <a:lnTo>
                    <a:pt x="38634" y="1524"/>
                  </a:lnTo>
                  <a:lnTo>
                    <a:pt x="38664" y="1718"/>
                  </a:lnTo>
                  <a:lnTo>
                    <a:pt x="38679" y="19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-2050539" y="1195241"/>
              <a:ext cx="1087557" cy="202474"/>
            </a:xfrm>
            <a:custGeom>
              <a:avLst/>
              <a:gdLst/>
              <a:ahLst/>
              <a:cxnLst/>
              <a:rect l="l" t="t" r="r" b="b"/>
              <a:pathLst>
                <a:path w="38679" h="7201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201"/>
                  </a:lnTo>
                  <a:lnTo>
                    <a:pt x="38679" y="7201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-1296958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4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5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1" y="762"/>
                  </a:lnTo>
                  <a:lnTo>
                    <a:pt x="61" y="881"/>
                  </a:lnTo>
                  <a:lnTo>
                    <a:pt x="31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1" y="1509"/>
                  </a:lnTo>
                  <a:lnTo>
                    <a:pt x="61" y="1628"/>
                  </a:lnTo>
                  <a:lnTo>
                    <a:pt x="91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5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4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3" y="2226"/>
                  </a:lnTo>
                  <a:lnTo>
                    <a:pt x="2137" y="2151"/>
                  </a:lnTo>
                  <a:lnTo>
                    <a:pt x="2227" y="2062"/>
                  </a:lnTo>
                  <a:lnTo>
                    <a:pt x="2302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1" y="1389"/>
                  </a:lnTo>
                  <a:lnTo>
                    <a:pt x="2511" y="1255"/>
                  </a:lnTo>
                  <a:lnTo>
                    <a:pt x="2511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2" y="553"/>
                  </a:lnTo>
                  <a:lnTo>
                    <a:pt x="2227" y="463"/>
                  </a:lnTo>
                  <a:lnTo>
                    <a:pt x="2137" y="374"/>
                  </a:lnTo>
                  <a:lnTo>
                    <a:pt x="2063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-118226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1" y="30"/>
                  </a:lnTo>
                  <a:lnTo>
                    <a:pt x="882" y="60"/>
                  </a:lnTo>
                  <a:lnTo>
                    <a:pt x="762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45" y="881"/>
                  </a:lnTo>
                  <a:lnTo>
                    <a:pt x="15" y="1001"/>
                  </a:lnTo>
                  <a:lnTo>
                    <a:pt x="0" y="1120"/>
                  </a:lnTo>
                  <a:lnTo>
                    <a:pt x="0" y="1255"/>
                  </a:lnTo>
                  <a:lnTo>
                    <a:pt x="0" y="1389"/>
                  </a:lnTo>
                  <a:lnTo>
                    <a:pt x="15" y="1509"/>
                  </a:lnTo>
                  <a:lnTo>
                    <a:pt x="45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2" y="2420"/>
                  </a:lnTo>
                  <a:lnTo>
                    <a:pt x="882" y="2450"/>
                  </a:lnTo>
                  <a:lnTo>
                    <a:pt x="1001" y="2495"/>
                  </a:lnTo>
                  <a:lnTo>
                    <a:pt x="1121" y="2510"/>
                  </a:lnTo>
                  <a:lnTo>
                    <a:pt x="1375" y="2510"/>
                  </a:lnTo>
                  <a:lnTo>
                    <a:pt x="1509" y="2495"/>
                  </a:lnTo>
                  <a:lnTo>
                    <a:pt x="1629" y="2450"/>
                  </a:lnTo>
                  <a:lnTo>
                    <a:pt x="1748" y="2420"/>
                  </a:lnTo>
                  <a:lnTo>
                    <a:pt x="1853" y="2360"/>
                  </a:lnTo>
                  <a:lnTo>
                    <a:pt x="1957" y="2301"/>
                  </a:lnTo>
                  <a:lnTo>
                    <a:pt x="2047" y="2226"/>
                  </a:lnTo>
                  <a:lnTo>
                    <a:pt x="2137" y="2151"/>
                  </a:lnTo>
                  <a:lnTo>
                    <a:pt x="2226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06" y="1748"/>
                  </a:lnTo>
                  <a:lnTo>
                    <a:pt x="2450" y="1628"/>
                  </a:lnTo>
                  <a:lnTo>
                    <a:pt x="2480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0" y="1001"/>
                  </a:lnTo>
                  <a:lnTo>
                    <a:pt x="2450" y="881"/>
                  </a:lnTo>
                  <a:lnTo>
                    <a:pt x="2406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6" y="463"/>
                  </a:lnTo>
                  <a:lnTo>
                    <a:pt x="2137" y="374"/>
                  </a:lnTo>
                  <a:lnTo>
                    <a:pt x="2047" y="284"/>
                  </a:lnTo>
                  <a:lnTo>
                    <a:pt x="1957" y="209"/>
                  </a:lnTo>
                  <a:lnTo>
                    <a:pt x="1853" y="149"/>
                  </a:lnTo>
                  <a:lnTo>
                    <a:pt x="1748" y="105"/>
                  </a:lnTo>
                  <a:lnTo>
                    <a:pt x="1629" y="60"/>
                  </a:lnTo>
                  <a:lnTo>
                    <a:pt x="1509" y="30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-107263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60" y="881"/>
                  </a:lnTo>
                  <a:lnTo>
                    <a:pt x="30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0" y="1509"/>
                  </a:lnTo>
                  <a:lnTo>
                    <a:pt x="60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2" y="2226"/>
                  </a:lnTo>
                  <a:lnTo>
                    <a:pt x="2152" y="2151"/>
                  </a:lnTo>
                  <a:lnTo>
                    <a:pt x="2227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7" y="463"/>
                  </a:lnTo>
                  <a:lnTo>
                    <a:pt x="2152" y="374"/>
                  </a:lnTo>
                  <a:lnTo>
                    <a:pt x="2062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7" name="Google Shape;1447;p32"/>
            <p:cNvGrpSpPr/>
            <p:nvPr/>
          </p:nvGrpSpPr>
          <p:grpSpPr>
            <a:xfrm>
              <a:off x="-1837553" y="1587475"/>
              <a:ext cx="691023" cy="562245"/>
              <a:chOff x="-3597915" y="995403"/>
              <a:chExt cx="1552860" cy="1263472"/>
            </a:xfrm>
          </p:grpSpPr>
          <p:sp>
            <p:nvSpPr>
              <p:cNvPr id="1448" name="Google Shape;1448;p32"/>
              <p:cNvSpPr/>
              <p:nvPr/>
            </p:nvSpPr>
            <p:spPr>
              <a:xfrm>
                <a:off x="-3597915" y="995403"/>
                <a:ext cx="1552843" cy="922581"/>
              </a:xfrm>
              <a:custGeom>
                <a:avLst/>
                <a:gdLst/>
                <a:ahLst/>
                <a:cxnLst/>
                <a:rect l="l" t="t" r="r" b="b"/>
                <a:pathLst>
                  <a:path w="43937" h="26104" extrusionOk="0">
                    <a:moveTo>
                      <a:pt x="19778" y="1"/>
                    </a:moveTo>
                    <a:lnTo>
                      <a:pt x="19207" y="28"/>
                    </a:lnTo>
                    <a:lnTo>
                      <a:pt x="18636" y="69"/>
                    </a:lnTo>
                    <a:lnTo>
                      <a:pt x="18078" y="123"/>
                    </a:lnTo>
                    <a:lnTo>
                      <a:pt x="17507" y="191"/>
                    </a:lnTo>
                    <a:lnTo>
                      <a:pt x="16935" y="273"/>
                    </a:lnTo>
                    <a:lnTo>
                      <a:pt x="16214" y="409"/>
                    </a:lnTo>
                    <a:lnTo>
                      <a:pt x="15507" y="572"/>
                    </a:lnTo>
                    <a:lnTo>
                      <a:pt x="14800" y="762"/>
                    </a:lnTo>
                    <a:lnTo>
                      <a:pt x="14120" y="966"/>
                    </a:lnTo>
                    <a:lnTo>
                      <a:pt x="13439" y="1198"/>
                    </a:lnTo>
                    <a:lnTo>
                      <a:pt x="12759" y="1456"/>
                    </a:lnTo>
                    <a:lnTo>
                      <a:pt x="12106" y="1728"/>
                    </a:lnTo>
                    <a:lnTo>
                      <a:pt x="11467" y="2027"/>
                    </a:lnTo>
                    <a:lnTo>
                      <a:pt x="10937" y="2300"/>
                    </a:lnTo>
                    <a:lnTo>
                      <a:pt x="10433" y="2572"/>
                    </a:lnTo>
                    <a:lnTo>
                      <a:pt x="9930" y="2871"/>
                    </a:lnTo>
                    <a:lnTo>
                      <a:pt x="9427" y="3170"/>
                    </a:lnTo>
                    <a:lnTo>
                      <a:pt x="8991" y="3456"/>
                    </a:lnTo>
                    <a:lnTo>
                      <a:pt x="8556" y="3755"/>
                    </a:lnTo>
                    <a:lnTo>
                      <a:pt x="8121" y="4068"/>
                    </a:lnTo>
                    <a:lnTo>
                      <a:pt x="7713" y="4394"/>
                    </a:lnTo>
                    <a:lnTo>
                      <a:pt x="7209" y="4802"/>
                    </a:lnTo>
                    <a:lnTo>
                      <a:pt x="6720" y="5238"/>
                    </a:lnTo>
                    <a:lnTo>
                      <a:pt x="6257" y="5673"/>
                    </a:lnTo>
                    <a:lnTo>
                      <a:pt x="5795" y="6135"/>
                    </a:lnTo>
                    <a:lnTo>
                      <a:pt x="5523" y="6408"/>
                    </a:lnTo>
                    <a:lnTo>
                      <a:pt x="5264" y="6693"/>
                    </a:lnTo>
                    <a:lnTo>
                      <a:pt x="4761" y="7264"/>
                    </a:lnTo>
                    <a:lnTo>
                      <a:pt x="4394" y="7713"/>
                    </a:lnTo>
                    <a:lnTo>
                      <a:pt x="4040" y="8176"/>
                    </a:lnTo>
                    <a:lnTo>
                      <a:pt x="3700" y="8638"/>
                    </a:lnTo>
                    <a:lnTo>
                      <a:pt x="3373" y="9114"/>
                    </a:lnTo>
                    <a:lnTo>
                      <a:pt x="3061" y="9604"/>
                    </a:lnTo>
                    <a:lnTo>
                      <a:pt x="2761" y="10107"/>
                    </a:lnTo>
                    <a:lnTo>
                      <a:pt x="2476" y="10611"/>
                    </a:lnTo>
                    <a:lnTo>
                      <a:pt x="2217" y="11128"/>
                    </a:lnTo>
                    <a:lnTo>
                      <a:pt x="1932" y="11685"/>
                    </a:lnTo>
                    <a:lnTo>
                      <a:pt x="1673" y="12257"/>
                    </a:lnTo>
                    <a:lnTo>
                      <a:pt x="1510" y="12665"/>
                    </a:lnTo>
                    <a:lnTo>
                      <a:pt x="1347" y="13059"/>
                    </a:lnTo>
                    <a:lnTo>
                      <a:pt x="1197" y="13467"/>
                    </a:lnTo>
                    <a:lnTo>
                      <a:pt x="1047" y="13889"/>
                    </a:lnTo>
                    <a:lnTo>
                      <a:pt x="911" y="14297"/>
                    </a:lnTo>
                    <a:lnTo>
                      <a:pt x="789" y="14719"/>
                    </a:lnTo>
                    <a:lnTo>
                      <a:pt x="680" y="15140"/>
                    </a:lnTo>
                    <a:lnTo>
                      <a:pt x="571" y="15576"/>
                    </a:lnTo>
                    <a:lnTo>
                      <a:pt x="435" y="16133"/>
                    </a:lnTo>
                    <a:lnTo>
                      <a:pt x="326" y="16705"/>
                    </a:lnTo>
                    <a:lnTo>
                      <a:pt x="245" y="17222"/>
                    </a:lnTo>
                    <a:lnTo>
                      <a:pt x="163" y="17752"/>
                    </a:lnTo>
                    <a:lnTo>
                      <a:pt x="109" y="18269"/>
                    </a:lnTo>
                    <a:lnTo>
                      <a:pt x="68" y="18799"/>
                    </a:lnTo>
                    <a:lnTo>
                      <a:pt x="27" y="19357"/>
                    </a:lnTo>
                    <a:lnTo>
                      <a:pt x="14" y="19928"/>
                    </a:lnTo>
                    <a:lnTo>
                      <a:pt x="0" y="20336"/>
                    </a:lnTo>
                    <a:lnTo>
                      <a:pt x="0" y="22690"/>
                    </a:lnTo>
                    <a:lnTo>
                      <a:pt x="14" y="22867"/>
                    </a:lnTo>
                    <a:lnTo>
                      <a:pt x="27" y="23043"/>
                    </a:lnTo>
                    <a:lnTo>
                      <a:pt x="41" y="23207"/>
                    </a:lnTo>
                    <a:lnTo>
                      <a:pt x="82" y="23383"/>
                    </a:lnTo>
                    <a:lnTo>
                      <a:pt x="109" y="23547"/>
                    </a:lnTo>
                    <a:lnTo>
                      <a:pt x="163" y="23710"/>
                    </a:lnTo>
                    <a:lnTo>
                      <a:pt x="218" y="23860"/>
                    </a:lnTo>
                    <a:lnTo>
                      <a:pt x="272" y="24023"/>
                    </a:lnTo>
                    <a:lnTo>
                      <a:pt x="422" y="24322"/>
                    </a:lnTo>
                    <a:lnTo>
                      <a:pt x="585" y="24594"/>
                    </a:lnTo>
                    <a:lnTo>
                      <a:pt x="789" y="24866"/>
                    </a:lnTo>
                    <a:lnTo>
                      <a:pt x="1007" y="25097"/>
                    </a:lnTo>
                    <a:lnTo>
                      <a:pt x="1251" y="25329"/>
                    </a:lnTo>
                    <a:lnTo>
                      <a:pt x="1510" y="25519"/>
                    </a:lnTo>
                    <a:lnTo>
                      <a:pt x="1796" y="25696"/>
                    </a:lnTo>
                    <a:lnTo>
                      <a:pt x="2095" y="25832"/>
                    </a:lnTo>
                    <a:lnTo>
                      <a:pt x="2244" y="25900"/>
                    </a:lnTo>
                    <a:lnTo>
                      <a:pt x="2408" y="25954"/>
                    </a:lnTo>
                    <a:lnTo>
                      <a:pt x="2571" y="25995"/>
                    </a:lnTo>
                    <a:lnTo>
                      <a:pt x="2734" y="26036"/>
                    </a:lnTo>
                    <a:lnTo>
                      <a:pt x="2897" y="26063"/>
                    </a:lnTo>
                    <a:lnTo>
                      <a:pt x="3074" y="26090"/>
                    </a:lnTo>
                    <a:lnTo>
                      <a:pt x="3237" y="26104"/>
                    </a:lnTo>
                    <a:lnTo>
                      <a:pt x="43936" y="26104"/>
                    </a:lnTo>
                    <a:lnTo>
                      <a:pt x="43936" y="18772"/>
                    </a:lnTo>
                    <a:lnTo>
                      <a:pt x="43936" y="18459"/>
                    </a:lnTo>
                    <a:lnTo>
                      <a:pt x="43909" y="17888"/>
                    </a:lnTo>
                    <a:lnTo>
                      <a:pt x="43882" y="17317"/>
                    </a:lnTo>
                    <a:lnTo>
                      <a:pt x="43841" y="16922"/>
                    </a:lnTo>
                    <a:lnTo>
                      <a:pt x="43800" y="16528"/>
                    </a:lnTo>
                    <a:lnTo>
                      <a:pt x="43760" y="16133"/>
                    </a:lnTo>
                    <a:lnTo>
                      <a:pt x="43692" y="15752"/>
                    </a:lnTo>
                    <a:lnTo>
                      <a:pt x="43624" y="15358"/>
                    </a:lnTo>
                    <a:lnTo>
                      <a:pt x="43556" y="14977"/>
                    </a:lnTo>
                    <a:lnTo>
                      <a:pt x="43474" y="14596"/>
                    </a:lnTo>
                    <a:lnTo>
                      <a:pt x="43379" y="14215"/>
                    </a:lnTo>
                    <a:lnTo>
                      <a:pt x="43175" y="13467"/>
                    </a:lnTo>
                    <a:lnTo>
                      <a:pt x="42943" y="12733"/>
                    </a:lnTo>
                    <a:lnTo>
                      <a:pt x="42685" y="12012"/>
                    </a:lnTo>
                    <a:lnTo>
                      <a:pt x="42399" y="11318"/>
                    </a:lnTo>
                    <a:lnTo>
                      <a:pt x="42141" y="10733"/>
                    </a:lnTo>
                    <a:lnTo>
                      <a:pt x="41855" y="10175"/>
                    </a:lnTo>
                    <a:lnTo>
                      <a:pt x="41651" y="9795"/>
                    </a:lnTo>
                    <a:lnTo>
                      <a:pt x="41447" y="9414"/>
                    </a:lnTo>
                    <a:lnTo>
                      <a:pt x="41230" y="9046"/>
                    </a:lnTo>
                    <a:lnTo>
                      <a:pt x="40998" y="8679"/>
                    </a:lnTo>
                    <a:lnTo>
                      <a:pt x="40753" y="8312"/>
                    </a:lnTo>
                    <a:lnTo>
                      <a:pt x="40509" y="7958"/>
                    </a:lnTo>
                    <a:lnTo>
                      <a:pt x="40264" y="7605"/>
                    </a:lnTo>
                    <a:lnTo>
                      <a:pt x="40005" y="7264"/>
                    </a:lnTo>
                    <a:lnTo>
                      <a:pt x="39774" y="6979"/>
                    </a:lnTo>
                    <a:lnTo>
                      <a:pt x="39529" y="6693"/>
                    </a:lnTo>
                    <a:lnTo>
                      <a:pt x="39298" y="6408"/>
                    </a:lnTo>
                    <a:lnTo>
                      <a:pt x="39039" y="6135"/>
                    </a:lnTo>
                    <a:lnTo>
                      <a:pt x="38767" y="5836"/>
                    </a:lnTo>
                    <a:lnTo>
                      <a:pt x="38495" y="5551"/>
                    </a:lnTo>
                    <a:lnTo>
                      <a:pt x="38210" y="5278"/>
                    </a:lnTo>
                    <a:lnTo>
                      <a:pt x="37924" y="5006"/>
                    </a:lnTo>
                    <a:lnTo>
                      <a:pt x="37638" y="4734"/>
                    </a:lnTo>
                    <a:lnTo>
                      <a:pt x="37339" y="4476"/>
                    </a:lnTo>
                    <a:lnTo>
                      <a:pt x="37026" y="4217"/>
                    </a:lnTo>
                    <a:lnTo>
                      <a:pt x="36713" y="3973"/>
                    </a:lnTo>
                    <a:lnTo>
                      <a:pt x="36401" y="3728"/>
                    </a:lnTo>
                    <a:lnTo>
                      <a:pt x="36088" y="3497"/>
                    </a:lnTo>
                    <a:lnTo>
                      <a:pt x="35761" y="3265"/>
                    </a:lnTo>
                    <a:lnTo>
                      <a:pt x="35421" y="3048"/>
                    </a:lnTo>
                    <a:lnTo>
                      <a:pt x="35095" y="2830"/>
                    </a:lnTo>
                    <a:lnTo>
                      <a:pt x="34755" y="2626"/>
                    </a:lnTo>
                    <a:lnTo>
                      <a:pt x="34401" y="2422"/>
                    </a:lnTo>
                    <a:lnTo>
                      <a:pt x="34061" y="2232"/>
                    </a:lnTo>
                    <a:lnTo>
                      <a:pt x="33707" y="2041"/>
                    </a:lnTo>
                    <a:lnTo>
                      <a:pt x="33340" y="1864"/>
                    </a:lnTo>
                    <a:lnTo>
                      <a:pt x="32986" y="1687"/>
                    </a:lnTo>
                    <a:lnTo>
                      <a:pt x="32619" y="1524"/>
                    </a:lnTo>
                    <a:lnTo>
                      <a:pt x="32238" y="1375"/>
                    </a:lnTo>
                    <a:lnTo>
                      <a:pt x="31871" y="1225"/>
                    </a:lnTo>
                    <a:lnTo>
                      <a:pt x="31490" y="1089"/>
                    </a:lnTo>
                    <a:lnTo>
                      <a:pt x="31109" y="953"/>
                    </a:lnTo>
                    <a:lnTo>
                      <a:pt x="30715" y="830"/>
                    </a:lnTo>
                    <a:lnTo>
                      <a:pt x="30334" y="708"/>
                    </a:lnTo>
                    <a:lnTo>
                      <a:pt x="29939" y="599"/>
                    </a:lnTo>
                    <a:lnTo>
                      <a:pt x="29531" y="504"/>
                    </a:lnTo>
                    <a:lnTo>
                      <a:pt x="29137" y="409"/>
                    </a:lnTo>
                    <a:lnTo>
                      <a:pt x="28729" y="327"/>
                    </a:lnTo>
                    <a:lnTo>
                      <a:pt x="28321" y="259"/>
                    </a:lnTo>
                    <a:lnTo>
                      <a:pt x="27913" y="191"/>
                    </a:lnTo>
                    <a:lnTo>
                      <a:pt x="27355" y="123"/>
                    </a:lnTo>
                    <a:lnTo>
                      <a:pt x="26784" y="69"/>
                    </a:lnTo>
                    <a:lnTo>
                      <a:pt x="26389" y="42"/>
                    </a:lnTo>
                    <a:lnTo>
                      <a:pt x="25981" y="14"/>
                    </a:lnTo>
                    <a:lnTo>
                      <a:pt x="255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FF53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E339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-2739789" y="2103051"/>
                <a:ext cx="573079" cy="155825"/>
              </a:xfrm>
              <a:custGeom>
                <a:avLst/>
                <a:gdLst/>
                <a:ahLst/>
                <a:cxnLst/>
                <a:rect l="l" t="t" r="r" b="b"/>
                <a:pathLst>
                  <a:path w="16215" h="4409" extrusionOk="0">
                    <a:moveTo>
                      <a:pt x="1" y="1"/>
                    </a:moveTo>
                    <a:lnTo>
                      <a:pt x="191" y="191"/>
                    </a:lnTo>
                    <a:lnTo>
                      <a:pt x="966" y="980"/>
                    </a:lnTo>
                    <a:lnTo>
                      <a:pt x="1347" y="1361"/>
                    </a:lnTo>
                    <a:lnTo>
                      <a:pt x="1728" y="1742"/>
                    </a:lnTo>
                    <a:lnTo>
                      <a:pt x="2109" y="2096"/>
                    </a:lnTo>
                    <a:lnTo>
                      <a:pt x="2504" y="2449"/>
                    </a:lnTo>
                    <a:lnTo>
                      <a:pt x="2912" y="2776"/>
                    </a:lnTo>
                    <a:lnTo>
                      <a:pt x="3347" y="3089"/>
                    </a:lnTo>
                    <a:lnTo>
                      <a:pt x="3565" y="3238"/>
                    </a:lnTo>
                    <a:lnTo>
                      <a:pt x="3782" y="3374"/>
                    </a:lnTo>
                    <a:lnTo>
                      <a:pt x="4013" y="3497"/>
                    </a:lnTo>
                    <a:lnTo>
                      <a:pt x="4258" y="3633"/>
                    </a:lnTo>
                    <a:lnTo>
                      <a:pt x="4503" y="3742"/>
                    </a:lnTo>
                    <a:lnTo>
                      <a:pt x="4748" y="3850"/>
                    </a:lnTo>
                    <a:lnTo>
                      <a:pt x="5020" y="3946"/>
                    </a:lnTo>
                    <a:lnTo>
                      <a:pt x="5278" y="4041"/>
                    </a:lnTo>
                    <a:lnTo>
                      <a:pt x="5564" y="4122"/>
                    </a:lnTo>
                    <a:lnTo>
                      <a:pt x="5850" y="4191"/>
                    </a:lnTo>
                    <a:lnTo>
                      <a:pt x="6149" y="4259"/>
                    </a:lnTo>
                    <a:lnTo>
                      <a:pt x="6448" y="4313"/>
                    </a:lnTo>
                    <a:lnTo>
                      <a:pt x="6775" y="4354"/>
                    </a:lnTo>
                    <a:lnTo>
                      <a:pt x="7101" y="4381"/>
                    </a:lnTo>
                    <a:lnTo>
                      <a:pt x="7441" y="4395"/>
                    </a:lnTo>
                    <a:lnTo>
                      <a:pt x="7795" y="4408"/>
                    </a:lnTo>
                    <a:lnTo>
                      <a:pt x="8271" y="4395"/>
                    </a:lnTo>
                    <a:lnTo>
                      <a:pt x="8747" y="4354"/>
                    </a:lnTo>
                    <a:lnTo>
                      <a:pt x="9223" y="4299"/>
                    </a:lnTo>
                    <a:lnTo>
                      <a:pt x="9686" y="4218"/>
                    </a:lnTo>
                    <a:lnTo>
                      <a:pt x="10148" y="4109"/>
                    </a:lnTo>
                    <a:lnTo>
                      <a:pt x="10611" y="3986"/>
                    </a:lnTo>
                    <a:lnTo>
                      <a:pt x="11060" y="3837"/>
                    </a:lnTo>
                    <a:lnTo>
                      <a:pt x="11495" y="3660"/>
                    </a:lnTo>
                    <a:lnTo>
                      <a:pt x="11930" y="3470"/>
                    </a:lnTo>
                    <a:lnTo>
                      <a:pt x="12352" y="3266"/>
                    </a:lnTo>
                    <a:lnTo>
                      <a:pt x="12760" y="3034"/>
                    </a:lnTo>
                    <a:lnTo>
                      <a:pt x="13168" y="2776"/>
                    </a:lnTo>
                    <a:lnTo>
                      <a:pt x="13549" y="2504"/>
                    </a:lnTo>
                    <a:lnTo>
                      <a:pt x="13930" y="2205"/>
                    </a:lnTo>
                    <a:lnTo>
                      <a:pt x="14283" y="1905"/>
                    </a:lnTo>
                    <a:lnTo>
                      <a:pt x="14637" y="1565"/>
                    </a:lnTo>
                    <a:lnTo>
                      <a:pt x="162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-3597456" y="1659815"/>
                <a:ext cx="235593" cy="13366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3782" extrusionOk="0">
                    <a:moveTo>
                      <a:pt x="55" y="0"/>
                    </a:moveTo>
                    <a:lnTo>
                      <a:pt x="14" y="558"/>
                    </a:lnTo>
                    <a:lnTo>
                      <a:pt x="1" y="1129"/>
                    </a:lnTo>
                    <a:lnTo>
                      <a:pt x="2884" y="1129"/>
                    </a:lnTo>
                    <a:lnTo>
                      <a:pt x="3156" y="1143"/>
                    </a:lnTo>
                    <a:lnTo>
                      <a:pt x="3415" y="1184"/>
                    </a:lnTo>
                    <a:lnTo>
                      <a:pt x="3673" y="1252"/>
                    </a:lnTo>
                    <a:lnTo>
                      <a:pt x="3918" y="1347"/>
                    </a:lnTo>
                    <a:lnTo>
                      <a:pt x="4149" y="1456"/>
                    </a:lnTo>
                    <a:lnTo>
                      <a:pt x="4367" y="1592"/>
                    </a:lnTo>
                    <a:lnTo>
                      <a:pt x="4571" y="1742"/>
                    </a:lnTo>
                    <a:lnTo>
                      <a:pt x="4762" y="1905"/>
                    </a:lnTo>
                    <a:lnTo>
                      <a:pt x="4925" y="2095"/>
                    </a:lnTo>
                    <a:lnTo>
                      <a:pt x="5074" y="2299"/>
                    </a:lnTo>
                    <a:lnTo>
                      <a:pt x="5210" y="2517"/>
                    </a:lnTo>
                    <a:lnTo>
                      <a:pt x="5319" y="2748"/>
                    </a:lnTo>
                    <a:lnTo>
                      <a:pt x="5414" y="2993"/>
                    </a:lnTo>
                    <a:lnTo>
                      <a:pt x="5482" y="3251"/>
                    </a:lnTo>
                    <a:lnTo>
                      <a:pt x="5523" y="3510"/>
                    </a:lnTo>
                    <a:lnTo>
                      <a:pt x="5537" y="3782"/>
                    </a:lnTo>
                    <a:lnTo>
                      <a:pt x="6666" y="3782"/>
                    </a:lnTo>
                    <a:lnTo>
                      <a:pt x="6666" y="3591"/>
                    </a:lnTo>
                    <a:lnTo>
                      <a:pt x="6652" y="3387"/>
                    </a:lnTo>
                    <a:lnTo>
                      <a:pt x="6625" y="3211"/>
                    </a:lnTo>
                    <a:lnTo>
                      <a:pt x="6598" y="3020"/>
                    </a:lnTo>
                    <a:lnTo>
                      <a:pt x="6543" y="2830"/>
                    </a:lnTo>
                    <a:lnTo>
                      <a:pt x="6503" y="2653"/>
                    </a:lnTo>
                    <a:lnTo>
                      <a:pt x="6435" y="2476"/>
                    </a:lnTo>
                    <a:lnTo>
                      <a:pt x="6367" y="2313"/>
                    </a:lnTo>
                    <a:lnTo>
                      <a:pt x="6299" y="2136"/>
                    </a:lnTo>
                    <a:lnTo>
                      <a:pt x="6217" y="1973"/>
                    </a:lnTo>
                    <a:lnTo>
                      <a:pt x="6122" y="1823"/>
                    </a:lnTo>
                    <a:lnTo>
                      <a:pt x="6027" y="1660"/>
                    </a:lnTo>
                    <a:lnTo>
                      <a:pt x="5918" y="1524"/>
                    </a:lnTo>
                    <a:lnTo>
                      <a:pt x="5809" y="1374"/>
                    </a:lnTo>
                    <a:lnTo>
                      <a:pt x="5686" y="1238"/>
                    </a:lnTo>
                    <a:lnTo>
                      <a:pt x="5564" y="1102"/>
                    </a:lnTo>
                    <a:lnTo>
                      <a:pt x="5428" y="980"/>
                    </a:lnTo>
                    <a:lnTo>
                      <a:pt x="5292" y="857"/>
                    </a:lnTo>
                    <a:lnTo>
                      <a:pt x="5142" y="749"/>
                    </a:lnTo>
                    <a:lnTo>
                      <a:pt x="4993" y="640"/>
                    </a:lnTo>
                    <a:lnTo>
                      <a:pt x="4843" y="545"/>
                    </a:lnTo>
                    <a:lnTo>
                      <a:pt x="4694" y="449"/>
                    </a:lnTo>
                    <a:lnTo>
                      <a:pt x="4530" y="368"/>
                    </a:lnTo>
                    <a:lnTo>
                      <a:pt x="4353" y="300"/>
                    </a:lnTo>
                    <a:lnTo>
                      <a:pt x="4190" y="232"/>
                    </a:lnTo>
                    <a:lnTo>
                      <a:pt x="4013" y="164"/>
                    </a:lnTo>
                    <a:lnTo>
                      <a:pt x="3823" y="109"/>
                    </a:lnTo>
                    <a:lnTo>
                      <a:pt x="3646" y="68"/>
                    </a:lnTo>
                    <a:lnTo>
                      <a:pt x="3456" y="41"/>
                    </a:lnTo>
                    <a:lnTo>
                      <a:pt x="3265" y="14"/>
                    </a:lnTo>
                    <a:lnTo>
                      <a:pt x="307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-3586393" y="1355018"/>
                <a:ext cx="411069" cy="230787"/>
              </a:xfrm>
              <a:custGeom>
                <a:avLst/>
                <a:gdLst/>
                <a:ahLst/>
                <a:cxnLst/>
                <a:rect l="l" t="t" r="r" b="b"/>
                <a:pathLst>
                  <a:path w="11631" h="6530" extrusionOk="0">
                    <a:moveTo>
                      <a:pt x="10502" y="0"/>
                    </a:moveTo>
                    <a:lnTo>
                      <a:pt x="10488" y="272"/>
                    </a:lnTo>
                    <a:lnTo>
                      <a:pt x="10474" y="558"/>
                    </a:lnTo>
                    <a:lnTo>
                      <a:pt x="10434" y="817"/>
                    </a:lnTo>
                    <a:lnTo>
                      <a:pt x="10393" y="1089"/>
                    </a:lnTo>
                    <a:lnTo>
                      <a:pt x="10325" y="1347"/>
                    </a:lnTo>
                    <a:lnTo>
                      <a:pt x="10257" y="1606"/>
                    </a:lnTo>
                    <a:lnTo>
                      <a:pt x="10175" y="1850"/>
                    </a:lnTo>
                    <a:lnTo>
                      <a:pt x="10080" y="2095"/>
                    </a:lnTo>
                    <a:lnTo>
                      <a:pt x="9971" y="2340"/>
                    </a:lnTo>
                    <a:lnTo>
                      <a:pt x="9849" y="2571"/>
                    </a:lnTo>
                    <a:lnTo>
                      <a:pt x="9713" y="2803"/>
                    </a:lnTo>
                    <a:lnTo>
                      <a:pt x="9577" y="3020"/>
                    </a:lnTo>
                    <a:lnTo>
                      <a:pt x="9427" y="3224"/>
                    </a:lnTo>
                    <a:lnTo>
                      <a:pt x="9264" y="3428"/>
                    </a:lnTo>
                    <a:lnTo>
                      <a:pt x="9101" y="3632"/>
                    </a:lnTo>
                    <a:lnTo>
                      <a:pt x="8910" y="3823"/>
                    </a:lnTo>
                    <a:lnTo>
                      <a:pt x="8733" y="4000"/>
                    </a:lnTo>
                    <a:lnTo>
                      <a:pt x="8529" y="4163"/>
                    </a:lnTo>
                    <a:lnTo>
                      <a:pt x="8325" y="4326"/>
                    </a:lnTo>
                    <a:lnTo>
                      <a:pt x="8121" y="4476"/>
                    </a:lnTo>
                    <a:lnTo>
                      <a:pt x="7904" y="4612"/>
                    </a:lnTo>
                    <a:lnTo>
                      <a:pt x="7672" y="4748"/>
                    </a:lnTo>
                    <a:lnTo>
                      <a:pt x="7441" y="4870"/>
                    </a:lnTo>
                    <a:lnTo>
                      <a:pt x="7196" y="4979"/>
                    </a:lnTo>
                    <a:lnTo>
                      <a:pt x="6951" y="5074"/>
                    </a:lnTo>
                    <a:lnTo>
                      <a:pt x="6707" y="5156"/>
                    </a:lnTo>
                    <a:lnTo>
                      <a:pt x="6448" y="5224"/>
                    </a:lnTo>
                    <a:lnTo>
                      <a:pt x="6190" y="5292"/>
                    </a:lnTo>
                    <a:lnTo>
                      <a:pt x="5918" y="5333"/>
                    </a:lnTo>
                    <a:lnTo>
                      <a:pt x="5646" y="5373"/>
                    </a:lnTo>
                    <a:lnTo>
                      <a:pt x="5373" y="5387"/>
                    </a:lnTo>
                    <a:lnTo>
                      <a:pt x="5101" y="5401"/>
                    </a:lnTo>
                    <a:lnTo>
                      <a:pt x="245" y="5401"/>
                    </a:lnTo>
                    <a:lnTo>
                      <a:pt x="109" y="5958"/>
                    </a:lnTo>
                    <a:lnTo>
                      <a:pt x="0" y="6530"/>
                    </a:lnTo>
                    <a:lnTo>
                      <a:pt x="5101" y="6530"/>
                    </a:lnTo>
                    <a:lnTo>
                      <a:pt x="5523" y="6516"/>
                    </a:lnTo>
                    <a:lnTo>
                      <a:pt x="5945" y="6475"/>
                    </a:lnTo>
                    <a:lnTo>
                      <a:pt x="6353" y="6407"/>
                    </a:lnTo>
                    <a:lnTo>
                      <a:pt x="6761" y="6326"/>
                    </a:lnTo>
                    <a:lnTo>
                      <a:pt x="7155" y="6203"/>
                    </a:lnTo>
                    <a:lnTo>
                      <a:pt x="7536" y="6067"/>
                    </a:lnTo>
                    <a:lnTo>
                      <a:pt x="7904" y="5904"/>
                    </a:lnTo>
                    <a:lnTo>
                      <a:pt x="8271" y="5713"/>
                    </a:lnTo>
                    <a:lnTo>
                      <a:pt x="8611" y="5509"/>
                    </a:lnTo>
                    <a:lnTo>
                      <a:pt x="8937" y="5278"/>
                    </a:lnTo>
                    <a:lnTo>
                      <a:pt x="9250" y="5033"/>
                    </a:lnTo>
                    <a:lnTo>
                      <a:pt x="9549" y="4775"/>
                    </a:lnTo>
                    <a:lnTo>
                      <a:pt x="9835" y="4489"/>
                    </a:lnTo>
                    <a:lnTo>
                      <a:pt x="10107" y="4190"/>
                    </a:lnTo>
                    <a:lnTo>
                      <a:pt x="10352" y="3877"/>
                    </a:lnTo>
                    <a:lnTo>
                      <a:pt x="10583" y="3551"/>
                    </a:lnTo>
                    <a:lnTo>
                      <a:pt x="10747" y="3279"/>
                    </a:lnTo>
                    <a:lnTo>
                      <a:pt x="10910" y="2993"/>
                    </a:lnTo>
                    <a:lnTo>
                      <a:pt x="11046" y="2707"/>
                    </a:lnTo>
                    <a:lnTo>
                      <a:pt x="11168" y="2422"/>
                    </a:lnTo>
                    <a:lnTo>
                      <a:pt x="11277" y="2136"/>
                    </a:lnTo>
                    <a:lnTo>
                      <a:pt x="11372" y="1850"/>
                    </a:lnTo>
                    <a:lnTo>
                      <a:pt x="11454" y="1551"/>
                    </a:lnTo>
                    <a:lnTo>
                      <a:pt x="11508" y="1252"/>
                    </a:lnTo>
                    <a:lnTo>
                      <a:pt x="11563" y="939"/>
                    </a:lnTo>
                    <a:lnTo>
                      <a:pt x="11603" y="640"/>
                    </a:lnTo>
                    <a:lnTo>
                      <a:pt x="11631" y="313"/>
                    </a:lnTo>
                    <a:lnTo>
                      <a:pt x="1163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-2484966" y="1641048"/>
                <a:ext cx="439908" cy="172648"/>
              </a:xfrm>
              <a:custGeom>
                <a:avLst/>
                <a:gdLst/>
                <a:ahLst/>
                <a:cxnLst/>
                <a:rect l="l" t="t" r="r" b="b"/>
                <a:pathLst>
                  <a:path w="12447" h="4885" extrusionOk="0">
                    <a:moveTo>
                      <a:pt x="0" y="1"/>
                    </a:moveTo>
                    <a:lnTo>
                      <a:pt x="14" y="246"/>
                    </a:lnTo>
                    <a:lnTo>
                      <a:pt x="27" y="491"/>
                    </a:lnTo>
                    <a:lnTo>
                      <a:pt x="54" y="735"/>
                    </a:lnTo>
                    <a:lnTo>
                      <a:pt x="109" y="980"/>
                    </a:lnTo>
                    <a:lnTo>
                      <a:pt x="150" y="1212"/>
                    </a:lnTo>
                    <a:lnTo>
                      <a:pt x="218" y="1443"/>
                    </a:lnTo>
                    <a:lnTo>
                      <a:pt x="299" y="1660"/>
                    </a:lnTo>
                    <a:lnTo>
                      <a:pt x="381" y="1878"/>
                    </a:lnTo>
                    <a:lnTo>
                      <a:pt x="476" y="2096"/>
                    </a:lnTo>
                    <a:lnTo>
                      <a:pt x="585" y="2300"/>
                    </a:lnTo>
                    <a:lnTo>
                      <a:pt x="694" y="2504"/>
                    </a:lnTo>
                    <a:lnTo>
                      <a:pt x="816" y="2708"/>
                    </a:lnTo>
                    <a:lnTo>
                      <a:pt x="952" y="2898"/>
                    </a:lnTo>
                    <a:lnTo>
                      <a:pt x="1102" y="3075"/>
                    </a:lnTo>
                    <a:lnTo>
                      <a:pt x="1251" y="3252"/>
                    </a:lnTo>
                    <a:lnTo>
                      <a:pt x="1401" y="3415"/>
                    </a:lnTo>
                    <a:lnTo>
                      <a:pt x="1564" y="3578"/>
                    </a:lnTo>
                    <a:lnTo>
                      <a:pt x="1741" y="3728"/>
                    </a:lnTo>
                    <a:lnTo>
                      <a:pt x="1918" y="3878"/>
                    </a:lnTo>
                    <a:lnTo>
                      <a:pt x="2108" y="4014"/>
                    </a:lnTo>
                    <a:lnTo>
                      <a:pt x="2312" y="4150"/>
                    </a:lnTo>
                    <a:lnTo>
                      <a:pt x="2503" y="4258"/>
                    </a:lnTo>
                    <a:lnTo>
                      <a:pt x="2707" y="4367"/>
                    </a:lnTo>
                    <a:lnTo>
                      <a:pt x="2925" y="4476"/>
                    </a:lnTo>
                    <a:lnTo>
                      <a:pt x="3142" y="4558"/>
                    </a:lnTo>
                    <a:lnTo>
                      <a:pt x="3360" y="4639"/>
                    </a:lnTo>
                    <a:lnTo>
                      <a:pt x="3591" y="4707"/>
                    </a:lnTo>
                    <a:lnTo>
                      <a:pt x="3822" y="4762"/>
                    </a:lnTo>
                    <a:lnTo>
                      <a:pt x="4054" y="4816"/>
                    </a:lnTo>
                    <a:lnTo>
                      <a:pt x="4298" y="4843"/>
                    </a:lnTo>
                    <a:lnTo>
                      <a:pt x="4543" y="4871"/>
                    </a:lnTo>
                    <a:lnTo>
                      <a:pt x="4788" y="4884"/>
                    </a:lnTo>
                    <a:lnTo>
                      <a:pt x="12446" y="4884"/>
                    </a:lnTo>
                    <a:lnTo>
                      <a:pt x="12446" y="3742"/>
                    </a:lnTo>
                    <a:lnTo>
                      <a:pt x="4693" y="3742"/>
                    </a:lnTo>
                    <a:lnTo>
                      <a:pt x="4503" y="3728"/>
                    </a:lnTo>
                    <a:lnTo>
                      <a:pt x="4312" y="3701"/>
                    </a:lnTo>
                    <a:lnTo>
                      <a:pt x="4122" y="3674"/>
                    </a:lnTo>
                    <a:lnTo>
                      <a:pt x="3945" y="3619"/>
                    </a:lnTo>
                    <a:lnTo>
                      <a:pt x="3768" y="3578"/>
                    </a:lnTo>
                    <a:lnTo>
                      <a:pt x="3591" y="3510"/>
                    </a:lnTo>
                    <a:lnTo>
                      <a:pt x="3428" y="3442"/>
                    </a:lnTo>
                    <a:lnTo>
                      <a:pt x="3265" y="3374"/>
                    </a:lnTo>
                    <a:lnTo>
                      <a:pt x="3101" y="3293"/>
                    </a:lnTo>
                    <a:lnTo>
                      <a:pt x="2938" y="3197"/>
                    </a:lnTo>
                    <a:lnTo>
                      <a:pt x="2789" y="3102"/>
                    </a:lnTo>
                    <a:lnTo>
                      <a:pt x="2639" y="2993"/>
                    </a:lnTo>
                    <a:lnTo>
                      <a:pt x="2503" y="2885"/>
                    </a:lnTo>
                    <a:lnTo>
                      <a:pt x="2367" y="2776"/>
                    </a:lnTo>
                    <a:lnTo>
                      <a:pt x="2231" y="2653"/>
                    </a:lnTo>
                    <a:lnTo>
                      <a:pt x="2108" y="2517"/>
                    </a:lnTo>
                    <a:lnTo>
                      <a:pt x="2000" y="2381"/>
                    </a:lnTo>
                    <a:lnTo>
                      <a:pt x="1891" y="2245"/>
                    </a:lnTo>
                    <a:lnTo>
                      <a:pt x="1782" y="2096"/>
                    </a:lnTo>
                    <a:lnTo>
                      <a:pt x="1687" y="1946"/>
                    </a:lnTo>
                    <a:lnTo>
                      <a:pt x="1592" y="1783"/>
                    </a:lnTo>
                    <a:lnTo>
                      <a:pt x="1510" y="1620"/>
                    </a:lnTo>
                    <a:lnTo>
                      <a:pt x="1442" y="1456"/>
                    </a:lnTo>
                    <a:lnTo>
                      <a:pt x="1374" y="1293"/>
                    </a:lnTo>
                    <a:lnTo>
                      <a:pt x="1306" y="1116"/>
                    </a:lnTo>
                    <a:lnTo>
                      <a:pt x="1265" y="939"/>
                    </a:lnTo>
                    <a:lnTo>
                      <a:pt x="1224" y="763"/>
                    </a:lnTo>
                    <a:lnTo>
                      <a:pt x="1183" y="572"/>
                    </a:lnTo>
                    <a:lnTo>
                      <a:pt x="1156" y="382"/>
                    </a:lnTo>
                    <a:lnTo>
                      <a:pt x="1143" y="191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-3538786" y="1388664"/>
                <a:ext cx="18993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374" h="1130" extrusionOk="0">
                    <a:moveTo>
                      <a:pt x="544" y="1"/>
                    </a:moveTo>
                    <a:lnTo>
                      <a:pt x="259" y="558"/>
                    </a:lnTo>
                    <a:lnTo>
                      <a:pt x="0" y="1130"/>
                    </a:lnTo>
                    <a:lnTo>
                      <a:pt x="5373" y="1130"/>
                    </a:lnTo>
                    <a:lnTo>
                      <a:pt x="53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-2663342" y="1212232"/>
                <a:ext cx="479350" cy="223117"/>
              </a:xfrm>
              <a:custGeom>
                <a:avLst/>
                <a:gdLst/>
                <a:ahLst/>
                <a:cxnLst/>
                <a:rect l="l" t="t" r="r" b="b"/>
                <a:pathLst>
                  <a:path w="13563" h="6313" extrusionOk="0">
                    <a:moveTo>
                      <a:pt x="5972" y="0"/>
                    </a:moveTo>
                    <a:lnTo>
                      <a:pt x="5618" y="41"/>
                    </a:lnTo>
                    <a:lnTo>
                      <a:pt x="5265" y="82"/>
                    </a:lnTo>
                    <a:lnTo>
                      <a:pt x="4925" y="150"/>
                    </a:lnTo>
                    <a:lnTo>
                      <a:pt x="4598" y="232"/>
                    </a:lnTo>
                    <a:lnTo>
                      <a:pt x="4272" y="341"/>
                    </a:lnTo>
                    <a:lnTo>
                      <a:pt x="3945" y="463"/>
                    </a:lnTo>
                    <a:lnTo>
                      <a:pt x="3632" y="599"/>
                    </a:lnTo>
                    <a:lnTo>
                      <a:pt x="3333" y="749"/>
                    </a:lnTo>
                    <a:lnTo>
                      <a:pt x="3047" y="925"/>
                    </a:lnTo>
                    <a:lnTo>
                      <a:pt x="2762" y="1102"/>
                    </a:lnTo>
                    <a:lnTo>
                      <a:pt x="2490" y="1293"/>
                    </a:lnTo>
                    <a:lnTo>
                      <a:pt x="2231" y="1510"/>
                    </a:lnTo>
                    <a:lnTo>
                      <a:pt x="1986" y="1742"/>
                    </a:lnTo>
                    <a:lnTo>
                      <a:pt x="1742" y="1973"/>
                    </a:lnTo>
                    <a:lnTo>
                      <a:pt x="1524" y="2218"/>
                    </a:lnTo>
                    <a:lnTo>
                      <a:pt x="1320" y="2463"/>
                    </a:lnTo>
                    <a:lnTo>
                      <a:pt x="1129" y="2721"/>
                    </a:lnTo>
                    <a:lnTo>
                      <a:pt x="966" y="2979"/>
                    </a:lnTo>
                    <a:lnTo>
                      <a:pt x="803" y="3251"/>
                    </a:lnTo>
                    <a:lnTo>
                      <a:pt x="626" y="3605"/>
                    </a:lnTo>
                    <a:lnTo>
                      <a:pt x="463" y="3959"/>
                    </a:lnTo>
                    <a:lnTo>
                      <a:pt x="327" y="4326"/>
                    </a:lnTo>
                    <a:lnTo>
                      <a:pt x="218" y="4707"/>
                    </a:lnTo>
                    <a:lnTo>
                      <a:pt x="123" y="5101"/>
                    </a:lnTo>
                    <a:lnTo>
                      <a:pt x="55" y="5496"/>
                    </a:lnTo>
                    <a:lnTo>
                      <a:pt x="14" y="5904"/>
                    </a:lnTo>
                    <a:lnTo>
                      <a:pt x="0" y="6312"/>
                    </a:lnTo>
                    <a:lnTo>
                      <a:pt x="1143" y="6312"/>
                    </a:lnTo>
                    <a:lnTo>
                      <a:pt x="1157" y="6054"/>
                    </a:lnTo>
                    <a:lnTo>
                      <a:pt x="1170" y="5782"/>
                    </a:lnTo>
                    <a:lnTo>
                      <a:pt x="1198" y="5523"/>
                    </a:lnTo>
                    <a:lnTo>
                      <a:pt x="1252" y="5265"/>
                    </a:lnTo>
                    <a:lnTo>
                      <a:pt x="1306" y="5020"/>
                    </a:lnTo>
                    <a:lnTo>
                      <a:pt x="1374" y="4775"/>
                    </a:lnTo>
                    <a:lnTo>
                      <a:pt x="1456" y="4530"/>
                    </a:lnTo>
                    <a:lnTo>
                      <a:pt x="1551" y="4299"/>
                    </a:lnTo>
                    <a:lnTo>
                      <a:pt x="1660" y="4068"/>
                    </a:lnTo>
                    <a:lnTo>
                      <a:pt x="1769" y="3850"/>
                    </a:lnTo>
                    <a:lnTo>
                      <a:pt x="1891" y="3632"/>
                    </a:lnTo>
                    <a:lnTo>
                      <a:pt x="2027" y="3415"/>
                    </a:lnTo>
                    <a:lnTo>
                      <a:pt x="2177" y="3211"/>
                    </a:lnTo>
                    <a:lnTo>
                      <a:pt x="2327" y="3020"/>
                    </a:lnTo>
                    <a:lnTo>
                      <a:pt x="2490" y="2830"/>
                    </a:lnTo>
                    <a:lnTo>
                      <a:pt x="2667" y="2653"/>
                    </a:lnTo>
                    <a:lnTo>
                      <a:pt x="2843" y="2476"/>
                    </a:lnTo>
                    <a:lnTo>
                      <a:pt x="3034" y="2313"/>
                    </a:lnTo>
                    <a:lnTo>
                      <a:pt x="3224" y="2163"/>
                    </a:lnTo>
                    <a:lnTo>
                      <a:pt x="3428" y="2014"/>
                    </a:lnTo>
                    <a:lnTo>
                      <a:pt x="3646" y="1878"/>
                    </a:lnTo>
                    <a:lnTo>
                      <a:pt x="3864" y="1755"/>
                    </a:lnTo>
                    <a:lnTo>
                      <a:pt x="4081" y="1646"/>
                    </a:lnTo>
                    <a:lnTo>
                      <a:pt x="4313" y="1538"/>
                    </a:lnTo>
                    <a:lnTo>
                      <a:pt x="4544" y="1442"/>
                    </a:lnTo>
                    <a:lnTo>
                      <a:pt x="4789" y="1361"/>
                    </a:lnTo>
                    <a:lnTo>
                      <a:pt x="5033" y="1293"/>
                    </a:lnTo>
                    <a:lnTo>
                      <a:pt x="5292" y="1238"/>
                    </a:lnTo>
                    <a:lnTo>
                      <a:pt x="5537" y="1197"/>
                    </a:lnTo>
                    <a:lnTo>
                      <a:pt x="5795" y="1157"/>
                    </a:lnTo>
                    <a:lnTo>
                      <a:pt x="6067" y="1143"/>
                    </a:lnTo>
                    <a:lnTo>
                      <a:pt x="6326" y="1129"/>
                    </a:lnTo>
                    <a:lnTo>
                      <a:pt x="13562" y="1129"/>
                    </a:lnTo>
                    <a:lnTo>
                      <a:pt x="13331" y="844"/>
                    </a:lnTo>
                    <a:lnTo>
                      <a:pt x="13086" y="558"/>
                    </a:lnTo>
                    <a:lnTo>
                      <a:pt x="12855" y="273"/>
                    </a:lnTo>
                    <a:lnTo>
                      <a:pt x="1259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-2390742" y="1355018"/>
                <a:ext cx="291364" cy="40432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144" extrusionOk="0">
                    <a:moveTo>
                      <a:pt x="0" y="0"/>
                    </a:moveTo>
                    <a:lnTo>
                      <a:pt x="0" y="1143"/>
                    </a:lnTo>
                    <a:lnTo>
                      <a:pt x="8243" y="1143"/>
                    </a:lnTo>
                    <a:lnTo>
                      <a:pt x="7985" y="558"/>
                    </a:lnTo>
                    <a:lnTo>
                      <a:pt x="769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-3103715" y="1620867"/>
                <a:ext cx="144728" cy="297124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8407" extrusionOk="0">
                    <a:moveTo>
                      <a:pt x="4095" y="1"/>
                    </a:moveTo>
                    <a:lnTo>
                      <a:pt x="3755" y="28"/>
                    </a:lnTo>
                    <a:lnTo>
                      <a:pt x="3428" y="69"/>
                    </a:lnTo>
                    <a:lnTo>
                      <a:pt x="3102" y="123"/>
                    </a:lnTo>
                    <a:lnTo>
                      <a:pt x="2789" y="218"/>
                    </a:lnTo>
                    <a:lnTo>
                      <a:pt x="2490" y="341"/>
                    </a:lnTo>
                    <a:lnTo>
                      <a:pt x="2204" y="477"/>
                    </a:lnTo>
                    <a:lnTo>
                      <a:pt x="1932" y="626"/>
                    </a:lnTo>
                    <a:lnTo>
                      <a:pt x="1660" y="817"/>
                    </a:lnTo>
                    <a:lnTo>
                      <a:pt x="1415" y="1007"/>
                    </a:lnTo>
                    <a:lnTo>
                      <a:pt x="1184" y="1225"/>
                    </a:lnTo>
                    <a:lnTo>
                      <a:pt x="966" y="1470"/>
                    </a:lnTo>
                    <a:lnTo>
                      <a:pt x="776" y="1715"/>
                    </a:lnTo>
                    <a:lnTo>
                      <a:pt x="599" y="1973"/>
                    </a:lnTo>
                    <a:lnTo>
                      <a:pt x="449" y="2259"/>
                    </a:lnTo>
                    <a:lnTo>
                      <a:pt x="313" y="2544"/>
                    </a:lnTo>
                    <a:lnTo>
                      <a:pt x="205" y="2857"/>
                    </a:lnTo>
                    <a:lnTo>
                      <a:pt x="123" y="3116"/>
                    </a:lnTo>
                    <a:lnTo>
                      <a:pt x="68" y="3401"/>
                    </a:lnTo>
                    <a:lnTo>
                      <a:pt x="28" y="3687"/>
                    </a:lnTo>
                    <a:lnTo>
                      <a:pt x="14" y="3973"/>
                    </a:lnTo>
                    <a:lnTo>
                      <a:pt x="0" y="4095"/>
                    </a:lnTo>
                    <a:lnTo>
                      <a:pt x="0" y="8407"/>
                    </a:lnTo>
                    <a:lnTo>
                      <a:pt x="1143" y="8407"/>
                    </a:lnTo>
                    <a:lnTo>
                      <a:pt x="1143" y="4095"/>
                    </a:lnTo>
                    <a:lnTo>
                      <a:pt x="1157" y="3796"/>
                    </a:lnTo>
                    <a:lnTo>
                      <a:pt x="1198" y="3496"/>
                    </a:lnTo>
                    <a:lnTo>
                      <a:pt x="1279" y="3224"/>
                    </a:lnTo>
                    <a:lnTo>
                      <a:pt x="1374" y="2952"/>
                    </a:lnTo>
                    <a:lnTo>
                      <a:pt x="1497" y="2694"/>
                    </a:lnTo>
                    <a:lnTo>
                      <a:pt x="1646" y="2449"/>
                    </a:lnTo>
                    <a:lnTo>
                      <a:pt x="1823" y="2218"/>
                    </a:lnTo>
                    <a:lnTo>
                      <a:pt x="2014" y="2014"/>
                    </a:lnTo>
                    <a:lnTo>
                      <a:pt x="2218" y="1823"/>
                    </a:lnTo>
                    <a:lnTo>
                      <a:pt x="2449" y="1647"/>
                    </a:lnTo>
                    <a:lnTo>
                      <a:pt x="2694" y="1497"/>
                    </a:lnTo>
                    <a:lnTo>
                      <a:pt x="2952" y="1374"/>
                    </a:lnTo>
                    <a:lnTo>
                      <a:pt x="3224" y="1279"/>
                    </a:lnTo>
                    <a:lnTo>
                      <a:pt x="3496" y="1198"/>
                    </a:lnTo>
                    <a:lnTo>
                      <a:pt x="3796" y="1157"/>
                    </a:lnTo>
                    <a:lnTo>
                      <a:pt x="4095" y="1143"/>
                    </a:lnTo>
                    <a:lnTo>
                      <a:pt x="409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-2999383" y="999750"/>
                <a:ext cx="163000" cy="267331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7564" extrusionOk="0">
                    <a:moveTo>
                      <a:pt x="1143" y="0"/>
                    </a:moveTo>
                    <a:lnTo>
                      <a:pt x="572" y="68"/>
                    </a:lnTo>
                    <a:lnTo>
                      <a:pt x="0" y="150"/>
                    </a:lnTo>
                    <a:lnTo>
                      <a:pt x="0" y="2952"/>
                    </a:lnTo>
                    <a:lnTo>
                      <a:pt x="14" y="3183"/>
                    </a:lnTo>
                    <a:lnTo>
                      <a:pt x="27" y="3428"/>
                    </a:lnTo>
                    <a:lnTo>
                      <a:pt x="55" y="3659"/>
                    </a:lnTo>
                    <a:lnTo>
                      <a:pt x="95" y="3877"/>
                    </a:lnTo>
                    <a:lnTo>
                      <a:pt x="150" y="4108"/>
                    </a:lnTo>
                    <a:lnTo>
                      <a:pt x="204" y="4326"/>
                    </a:lnTo>
                    <a:lnTo>
                      <a:pt x="286" y="4530"/>
                    </a:lnTo>
                    <a:lnTo>
                      <a:pt x="368" y="4747"/>
                    </a:lnTo>
                    <a:lnTo>
                      <a:pt x="463" y="4951"/>
                    </a:lnTo>
                    <a:lnTo>
                      <a:pt x="558" y="5142"/>
                    </a:lnTo>
                    <a:lnTo>
                      <a:pt x="667" y="5346"/>
                    </a:lnTo>
                    <a:lnTo>
                      <a:pt x="789" y="5523"/>
                    </a:lnTo>
                    <a:lnTo>
                      <a:pt x="925" y="5713"/>
                    </a:lnTo>
                    <a:lnTo>
                      <a:pt x="1061" y="5890"/>
                    </a:lnTo>
                    <a:lnTo>
                      <a:pt x="1197" y="6053"/>
                    </a:lnTo>
                    <a:lnTo>
                      <a:pt x="1361" y="6216"/>
                    </a:lnTo>
                    <a:lnTo>
                      <a:pt x="1510" y="6366"/>
                    </a:lnTo>
                    <a:lnTo>
                      <a:pt x="1687" y="6516"/>
                    </a:lnTo>
                    <a:lnTo>
                      <a:pt x="1864" y="6652"/>
                    </a:lnTo>
                    <a:lnTo>
                      <a:pt x="2041" y="6774"/>
                    </a:lnTo>
                    <a:lnTo>
                      <a:pt x="2231" y="6897"/>
                    </a:lnTo>
                    <a:lnTo>
                      <a:pt x="2422" y="7005"/>
                    </a:lnTo>
                    <a:lnTo>
                      <a:pt x="2612" y="7114"/>
                    </a:lnTo>
                    <a:lnTo>
                      <a:pt x="2816" y="7196"/>
                    </a:lnTo>
                    <a:lnTo>
                      <a:pt x="3034" y="7277"/>
                    </a:lnTo>
                    <a:lnTo>
                      <a:pt x="3251" y="7359"/>
                    </a:lnTo>
                    <a:lnTo>
                      <a:pt x="3469" y="7414"/>
                    </a:lnTo>
                    <a:lnTo>
                      <a:pt x="3687" y="7468"/>
                    </a:lnTo>
                    <a:lnTo>
                      <a:pt x="3918" y="7509"/>
                    </a:lnTo>
                    <a:lnTo>
                      <a:pt x="4149" y="7536"/>
                    </a:lnTo>
                    <a:lnTo>
                      <a:pt x="4380" y="7563"/>
                    </a:lnTo>
                    <a:lnTo>
                      <a:pt x="4612" y="7563"/>
                    </a:lnTo>
                    <a:lnTo>
                      <a:pt x="4612" y="6434"/>
                    </a:lnTo>
                    <a:lnTo>
                      <a:pt x="4435" y="6421"/>
                    </a:lnTo>
                    <a:lnTo>
                      <a:pt x="4258" y="6407"/>
                    </a:lnTo>
                    <a:lnTo>
                      <a:pt x="4081" y="6393"/>
                    </a:lnTo>
                    <a:lnTo>
                      <a:pt x="3918" y="6353"/>
                    </a:lnTo>
                    <a:lnTo>
                      <a:pt x="3755" y="6312"/>
                    </a:lnTo>
                    <a:lnTo>
                      <a:pt x="3578" y="6271"/>
                    </a:lnTo>
                    <a:lnTo>
                      <a:pt x="3428" y="6216"/>
                    </a:lnTo>
                    <a:lnTo>
                      <a:pt x="3265" y="6148"/>
                    </a:lnTo>
                    <a:lnTo>
                      <a:pt x="3115" y="6080"/>
                    </a:lnTo>
                    <a:lnTo>
                      <a:pt x="2966" y="6012"/>
                    </a:lnTo>
                    <a:lnTo>
                      <a:pt x="2666" y="5836"/>
                    </a:lnTo>
                    <a:lnTo>
                      <a:pt x="2408" y="5632"/>
                    </a:lnTo>
                    <a:lnTo>
                      <a:pt x="2163" y="5414"/>
                    </a:lnTo>
                    <a:lnTo>
                      <a:pt x="1932" y="5169"/>
                    </a:lnTo>
                    <a:lnTo>
                      <a:pt x="1728" y="4897"/>
                    </a:lnTo>
                    <a:lnTo>
                      <a:pt x="1565" y="4611"/>
                    </a:lnTo>
                    <a:lnTo>
                      <a:pt x="1483" y="4462"/>
                    </a:lnTo>
                    <a:lnTo>
                      <a:pt x="1415" y="4299"/>
                    </a:lnTo>
                    <a:lnTo>
                      <a:pt x="1347" y="4149"/>
                    </a:lnTo>
                    <a:lnTo>
                      <a:pt x="1293" y="3986"/>
                    </a:lnTo>
                    <a:lnTo>
                      <a:pt x="1252" y="3822"/>
                    </a:lnTo>
                    <a:lnTo>
                      <a:pt x="1211" y="3646"/>
                    </a:lnTo>
                    <a:lnTo>
                      <a:pt x="1184" y="3482"/>
                    </a:lnTo>
                    <a:lnTo>
                      <a:pt x="1156" y="3306"/>
                    </a:lnTo>
                    <a:lnTo>
                      <a:pt x="1143" y="3129"/>
                    </a:lnTo>
                    <a:lnTo>
                      <a:pt x="1143" y="295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-2773435" y="997807"/>
                <a:ext cx="162045" cy="151973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4300" extrusionOk="0">
                    <a:moveTo>
                      <a:pt x="3456" y="1"/>
                    </a:moveTo>
                    <a:lnTo>
                      <a:pt x="3415" y="327"/>
                    </a:lnTo>
                    <a:lnTo>
                      <a:pt x="3333" y="640"/>
                    </a:lnTo>
                    <a:lnTo>
                      <a:pt x="3238" y="953"/>
                    </a:lnTo>
                    <a:lnTo>
                      <a:pt x="3102" y="1239"/>
                    </a:lnTo>
                    <a:lnTo>
                      <a:pt x="2952" y="1511"/>
                    </a:lnTo>
                    <a:lnTo>
                      <a:pt x="2775" y="1783"/>
                    </a:lnTo>
                    <a:lnTo>
                      <a:pt x="2571" y="2014"/>
                    </a:lnTo>
                    <a:lnTo>
                      <a:pt x="2340" y="2245"/>
                    </a:lnTo>
                    <a:lnTo>
                      <a:pt x="2109" y="2449"/>
                    </a:lnTo>
                    <a:lnTo>
                      <a:pt x="1850" y="2626"/>
                    </a:lnTo>
                    <a:lnTo>
                      <a:pt x="1565" y="2776"/>
                    </a:lnTo>
                    <a:lnTo>
                      <a:pt x="1279" y="2912"/>
                    </a:lnTo>
                    <a:lnTo>
                      <a:pt x="980" y="3020"/>
                    </a:lnTo>
                    <a:lnTo>
                      <a:pt x="653" y="3102"/>
                    </a:lnTo>
                    <a:lnTo>
                      <a:pt x="327" y="3143"/>
                    </a:lnTo>
                    <a:lnTo>
                      <a:pt x="0" y="3157"/>
                    </a:lnTo>
                    <a:lnTo>
                      <a:pt x="0" y="4299"/>
                    </a:lnTo>
                    <a:lnTo>
                      <a:pt x="218" y="4286"/>
                    </a:lnTo>
                    <a:lnTo>
                      <a:pt x="436" y="4272"/>
                    </a:lnTo>
                    <a:lnTo>
                      <a:pt x="653" y="4245"/>
                    </a:lnTo>
                    <a:lnTo>
                      <a:pt x="871" y="4218"/>
                    </a:lnTo>
                    <a:lnTo>
                      <a:pt x="1089" y="4163"/>
                    </a:lnTo>
                    <a:lnTo>
                      <a:pt x="1293" y="4109"/>
                    </a:lnTo>
                    <a:lnTo>
                      <a:pt x="1497" y="4041"/>
                    </a:lnTo>
                    <a:lnTo>
                      <a:pt x="1701" y="3973"/>
                    </a:lnTo>
                    <a:lnTo>
                      <a:pt x="1891" y="3891"/>
                    </a:lnTo>
                    <a:lnTo>
                      <a:pt x="2082" y="3796"/>
                    </a:lnTo>
                    <a:lnTo>
                      <a:pt x="2259" y="3701"/>
                    </a:lnTo>
                    <a:lnTo>
                      <a:pt x="2449" y="3592"/>
                    </a:lnTo>
                    <a:lnTo>
                      <a:pt x="2626" y="3483"/>
                    </a:lnTo>
                    <a:lnTo>
                      <a:pt x="2789" y="3347"/>
                    </a:lnTo>
                    <a:lnTo>
                      <a:pt x="2952" y="3225"/>
                    </a:lnTo>
                    <a:lnTo>
                      <a:pt x="3102" y="3089"/>
                    </a:lnTo>
                    <a:lnTo>
                      <a:pt x="3265" y="2939"/>
                    </a:lnTo>
                    <a:lnTo>
                      <a:pt x="3401" y="2789"/>
                    </a:lnTo>
                    <a:lnTo>
                      <a:pt x="3537" y="2640"/>
                    </a:lnTo>
                    <a:lnTo>
                      <a:pt x="3673" y="2476"/>
                    </a:lnTo>
                    <a:lnTo>
                      <a:pt x="3796" y="2300"/>
                    </a:lnTo>
                    <a:lnTo>
                      <a:pt x="3904" y="2123"/>
                    </a:lnTo>
                    <a:lnTo>
                      <a:pt x="4013" y="1946"/>
                    </a:lnTo>
                    <a:lnTo>
                      <a:pt x="4108" y="1755"/>
                    </a:lnTo>
                    <a:lnTo>
                      <a:pt x="4204" y="1565"/>
                    </a:lnTo>
                    <a:lnTo>
                      <a:pt x="4285" y="1375"/>
                    </a:lnTo>
                    <a:lnTo>
                      <a:pt x="4367" y="1184"/>
                    </a:lnTo>
                    <a:lnTo>
                      <a:pt x="4421" y="980"/>
                    </a:lnTo>
                    <a:lnTo>
                      <a:pt x="4476" y="762"/>
                    </a:lnTo>
                    <a:lnTo>
                      <a:pt x="4530" y="558"/>
                    </a:lnTo>
                    <a:lnTo>
                      <a:pt x="4557" y="341"/>
                    </a:lnTo>
                    <a:lnTo>
                      <a:pt x="4585" y="123"/>
                    </a:lnTo>
                    <a:lnTo>
                      <a:pt x="4027" y="55"/>
                    </a:lnTo>
                    <a:lnTo>
                      <a:pt x="345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-3429683" y="1212232"/>
                <a:ext cx="410114" cy="177914"/>
              </a:xfrm>
              <a:custGeom>
                <a:avLst/>
                <a:gdLst/>
                <a:ahLst/>
                <a:cxnLst/>
                <a:rect l="l" t="t" r="r" b="b"/>
                <a:pathLst>
                  <a:path w="11604" h="5034" extrusionOk="0">
                    <a:moveTo>
                      <a:pt x="1035" y="0"/>
                    </a:moveTo>
                    <a:lnTo>
                      <a:pt x="763" y="273"/>
                    </a:lnTo>
                    <a:lnTo>
                      <a:pt x="504" y="558"/>
                    </a:lnTo>
                    <a:lnTo>
                      <a:pt x="1" y="1129"/>
                    </a:lnTo>
                    <a:lnTo>
                      <a:pt x="6571" y="1129"/>
                    </a:lnTo>
                    <a:lnTo>
                      <a:pt x="6761" y="1143"/>
                    </a:lnTo>
                    <a:lnTo>
                      <a:pt x="6965" y="1157"/>
                    </a:lnTo>
                    <a:lnTo>
                      <a:pt x="7156" y="1170"/>
                    </a:lnTo>
                    <a:lnTo>
                      <a:pt x="7346" y="1211"/>
                    </a:lnTo>
                    <a:lnTo>
                      <a:pt x="7537" y="1252"/>
                    </a:lnTo>
                    <a:lnTo>
                      <a:pt x="7727" y="1306"/>
                    </a:lnTo>
                    <a:lnTo>
                      <a:pt x="7904" y="1374"/>
                    </a:lnTo>
                    <a:lnTo>
                      <a:pt x="8081" y="1442"/>
                    </a:lnTo>
                    <a:lnTo>
                      <a:pt x="8258" y="1510"/>
                    </a:lnTo>
                    <a:lnTo>
                      <a:pt x="8421" y="1606"/>
                    </a:lnTo>
                    <a:lnTo>
                      <a:pt x="8584" y="1701"/>
                    </a:lnTo>
                    <a:lnTo>
                      <a:pt x="8747" y="1796"/>
                    </a:lnTo>
                    <a:lnTo>
                      <a:pt x="8897" y="1905"/>
                    </a:lnTo>
                    <a:lnTo>
                      <a:pt x="9047" y="2027"/>
                    </a:lnTo>
                    <a:lnTo>
                      <a:pt x="9196" y="2150"/>
                    </a:lnTo>
                    <a:lnTo>
                      <a:pt x="9332" y="2272"/>
                    </a:lnTo>
                    <a:lnTo>
                      <a:pt x="9455" y="2408"/>
                    </a:lnTo>
                    <a:lnTo>
                      <a:pt x="9577" y="2558"/>
                    </a:lnTo>
                    <a:lnTo>
                      <a:pt x="9700" y="2707"/>
                    </a:lnTo>
                    <a:lnTo>
                      <a:pt x="9808" y="2857"/>
                    </a:lnTo>
                    <a:lnTo>
                      <a:pt x="9904" y="3007"/>
                    </a:lnTo>
                    <a:lnTo>
                      <a:pt x="9999" y="3170"/>
                    </a:lnTo>
                    <a:lnTo>
                      <a:pt x="10094" y="3347"/>
                    </a:lnTo>
                    <a:lnTo>
                      <a:pt x="10162" y="3524"/>
                    </a:lnTo>
                    <a:lnTo>
                      <a:pt x="10230" y="3700"/>
                    </a:lnTo>
                    <a:lnTo>
                      <a:pt x="10298" y="3877"/>
                    </a:lnTo>
                    <a:lnTo>
                      <a:pt x="10353" y="4054"/>
                    </a:lnTo>
                    <a:lnTo>
                      <a:pt x="10393" y="4244"/>
                    </a:lnTo>
                    <a:lnTo>
                      <a:pt x="10434" y="4435"/>
                    </a:lnTo>
                    <a:lnTo>
                      <a:pt x="10448" y="4639"/>
                    </a:lnTo>
                    <a:lnTo>
                      <a:pt x="10475" y="4829"/>
                    </a:lnTo>
                    <a:lnTo>
                      <a:pt x="10475" y="5033"/>
                    </a:lnTo>
                    <a:lnTo>
                      <a:pt x="11604" y="5033"/>
                    </a:lnTo>
                    <a:lnTo>
                      <a:pt x="11604" y="4775"/>
                    </a:lnTo>
                    <a:lnTo>
                      <a:pt x="11590" y="4516"/>
                    </a:lnTo>
                    <a:lnTo>
                      <a:pt x="11550" y="4272"/>
                    </a:lnTo>
                    <a:lnTo>
                      <a:pt x="11509" y="4027"/>
                    </a:lnTo>
                    <a:lnTo>
                      <a:pt x="11454" y="3782"/>
                    </a:lnTo>
                    <a:lnTo>
                      <a:pt x="11386" y="3537"/>
                    </a:lnTo>
                    <a:lnTo>
                      <a:pt x="11305" y="3306"/>
                    </a:lnTo>
                    <a:lnTo>
                      <a:pt x="11209" y="3075"/>
                    </a:lnTo>
                    <a:lnTo>
                      <a:pt x="11114" y="2857"/>
                    </a:lnTo>
                    <a:lnTo>
                      <a:pt x="11005" y="2639"/>
                    </a:lnTo>
                    <a:lnTo>
                      <a:pt x="10883" y="2422"/>
                    </a:lnTo>
                    <a:lnTo>
                      <a:pt x="10747" y="2218"/>
                    </a:lnTo>
                    <a:lnTo>
                      <a:pt x="10611" y="2027"/>
                    </a:lnTo>
                    <a:lnTo>
                      <a:pt x="10461" y="1837"/>
                    </a:lnTo>
                    <a:lnTo>
                      <a:pt x="10298" y="1646"/>
                    </a:lnTo>
                    <a:lnTo>
                      <a:pt x="10135" y="1470"/>
                    </a:lnTo>
                    <a:lnTo>
                      <a:pt x="9958" y="1306"/>
                    </a:lnTo>
                    <a:lnTo>
                      <a:pt x="9768" y="1143"/>
                    </a:lnTo>
                    <a:lnTo>
                      <a:pt x="9577" y="993"/>
                    </a:lnTo>
                    <a:lnTo>
                      <a:pt x="9387" y="857"/>
                    </a:lnTo>
                    <a:lnTo>
                      <a:pt x="9183" y="721"/>
                    </a:lnTo>
                    <a:lnTo>
                      <a:pt x="8965" y="599"/>
                    </a:lnTo>
                    <a:lnTo>
                      <a:pt x="8747" y="490"/>
                    </a:lnTo>
                    <a:lnTo>
                      <a:pt x="8530" y="395"/>
                    </a:lnTo>
                    <a:lnTo>
                      <a:pt x="8299" y="300"/>
                    </a:lnTo>
                    <a:lnTo>
                      <a:pt x="8067" y="218"/>
                    </a:lnTo>
                    <a:lnTo>
                      <a:pt x="7822" y="150"/>
                    </a:lnTo>
                    <a:lnTo>
                      <a:pt x="7578" y="96"/>
                    </a:lnTo>
                    <a:lnTo>
                      <a:pt x="7333" y="55"/>
                    </a:lnTo>
                    <a:lnTo>
                      <a:pt x="7074" y="28"/>
                    </a:lnTo>
                    <a:lnTo>
                      <a:pt x="682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-2735936" y="1199261"/>
                <a:ext cx="135609" cy="131757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3728" extrusionOk="0">
                    <a:moveTo>
                      <a:pt x="0" y="0"/>
                    </a:moveTo>
                    <a:lnTo>
                      <a:pt x="14" y="191"/>
                    </a:lnTo>
                    <a:lnTo>
                      <a:pt x="28" y="381"/>
                    </a:lnTo>
                    <a:lnTo>
                      <a:pt x="41" y="571"/>
                    </a:lnTo>
                    <a:lnTo>
                      <a:pt x="82" y="748"/>
                    </a:lnTo>
                    <a:lnTo>
                      <a:pt x="123" y="939"/>
                    </a:lnTo>
                    <a:lnTo>
                      <a:pt x="177" y="1116"/>
                    </a:lnTo>
                    <a:lnTo>
                      <a:pt x="232" y="1279"/>
                    </a:lnTo>
                    <a:lnTo>
                      <a:pt x="300" y="1456"/>
                    </a:lnTo>
                    <a:lnTo>
                      <a:pt x="368" y="1619"/>
                    </a:lnTo>
                    <a:lnTo>
                      <a:pt x="449" y="1782"/>
                    </a:lnTo>
                    <a:lnTo>
                      <a:pt x="545" y="1932"/>
                    </a:lnTo>
                    <a:lnTo>
                      <a:pt x="640" y="2081"/>
                    </a:lnTo>
                    <a:lnTo>
                      <a:pt x="749" y="2231"/>
                    </a:lnTo>
                    <a:lnTo>
                      <a:pt x="857" y="2381"/>
                    </a:lnTo>
                    <a:lnTo>
                      <a:pt x="980" y="2517"/>
                    </a:lnTo>
                    <a:lnTo>
                      <a:pt x="1102" y="2639"/>
                    </a:lnTo>
                    <a:lnTo>
                      <a:pt x="1225" y="2761"/>
                    </a:lnTo>
                    <a:lnTo>
                      <a:pt x="1361" y="2884"/>
                    </a:lnTo>
                    <a:lnTo>
                      <a:pt x="1497" y="2993"/>
                    </a:lnTo>
                    <a:lnTo>
                      <a:pt x="1646" y="3102"/>
                    </a:lnTo>
                    <a:lnTo>
                      <a:pt x="1796" y="3197"/>
                    </a:lnTo>
                    <a:lnTo>
                      <a:pt x="1959" y="3278"/>
                    </a:lnTo>
                    <a:lnTo>
                      <a:pt x="2122" y="3360"/>
                    </a:lnTo>
                    <a:lnTo>
                      <a:pt x="2286" y="3442"/>
                    </a:lnTo>
                    <a:lnTo>
                      <a:pt x="2449" y="3510"/>
                    </a:lnTo>
                    <a:lnTo>
                      <a:pt x="2626" y="3564"/>
                    </a:lnTo>
                    <a:lnTo>
                      <a:pt x="2803" y="3618"/>
                    </a:lnTo>
                    <a:lnTo>
                      <a:pt x="2979" y="3659"/>
                    </a:lnTo>
                    <a:lnTo>
                      <a:pt x="3170" y="3686"/>
                    </a:lnTo>
                    <a:lnTo>
                      <a:pt x="3347" y="3714"/>
                    </a:lnTo>
                    <a:lnTo>
                      <a:pt x="3537" y="3727"/>
                    </a:lnTo>
                    <a:lnTo>
                      <a:pt x="3836" y="3727"/>
                    </a:lnTo>
                    <a:lnTo>
                      <a:pt x="3836" y="2598"/>
                    </a:lnTo>
                    <a:lnTo>
                      <a:pt x="3728" y="2598"/>
                    </a:lnTo>
                    <a:lnTo>
                      <a:pt x="3469" y="2585"/>
                    </a:lnTo>
                    <a:lnTo>
                      <a:pt x="3211" y="2544"/>
                    </a:lnTo>
                    <a:lnTo>
                      <a:pt x="2966" y="2476"/>
                    </a:lnTo>
                    <a:lnTo>
                      <a:pt x="2721" y="2394"/>
                    </a:lnTo>
                    <a:lnTo>
                      <a:pt x="2503" y="2285"/>
                    </a:lnTo>
                    <a:lnTo>
                      <a:pt x="2286" y="2149"/>
                    </a:lnTo>
                    <a:lnTo>
                      <a:pt x="2082" y="2000"/>
                    </a:lnTo>
                    <a:lnTo>
                      <a:pt x="1905" y="1837"/>
                    </a:lnTo>
                    <a:lnTo>
                      <a:pt x="1728" y="1646"/>
                    </a:lnTo>
                    <a:lnTo>
                      <a:pt x="1578" y="1456"/>
                    </a:lnTo>
                    <a:lnTo>
                      <a:pt x="1456" y="1238"/>
                    </a:lnTo>
                    <a:lnTo>
                      <a:pt x="1347" y="1007"/>
                    </a:lnTo>
                    <a:lnTo>
                      <a:pt x="1252" y="776"/>
                    </a:lnTo>
                    <a:lnTo>
                      <a:pt x="1198" y="531"/>
                    </a:lnTo>
                    <a:lnTo>
                      <a:pt x="1157" y="27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-3195076" y="1579056"/>
                <a:ext cx="113980" cy="184134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5210" extrusionOk="0">
                    <a:moveTo>
                      <a:pt x="1" y="0"/>
                    </a:moveTo>
                    <a:lnTo>
                      <a:pt x="1" y="2000"/>
                    </a:lnTo>
                    <a:lnTo>
                      <a:pt x="15" y="2163"/>
                    </a:lnTo>
                    <a:lnTo>
                      <a:pt x="28" y="2326"/>
                    </a:lnTo>
                    <a:lnTo>
                      <a:pt x="42" y="2489"/>
                    </a:lnTo>
                    <a:lnTo>
                      <a:pt x="69" y="2653"/>
                    </a:lnTo>
                    <a:lnTo>
                      <a:pt x="151" y="2952"/>
                    </a:lnTo>
                    <a:lnTo>
                      <a:pt x="259" y="3251"/>
                    </a:lnTo>
                    <a:lnTo>
                      <a:pt x="395" y="3537"/>
                    </a:lnTo>
                    <a:lnTo>
                      <a:pt x="559" y="3795"/>
                    </a:lnTo>
                    <a:lnTo>
                      <a:pt x="736" y="4040"/>
                    </a:lnTo>
                    <a:lnTo>
                      <a:pt x="953" y="4271"/>
                    </a:lnTo>
                    <a:lnTo>
                      <a:pt x="1171" y="4475"/>
                    </a:lnTo>
                    <a:lnTo>
                      <a:pt x="1429" y="4666"/>
                    </a:lnTo>
                    <a:lnTo>
                      <a:pt x="1688" y="4829"/>
                    </a:lnTo>
                    <a:lnTo>
                      <a:pt x="1973" y="4965"/>
                    </a:lnTo>
                    <a:lnTo>
                      <a:pt x="2259" y="5074"/>
                    </a:lnTo>
                    <a:lnTo>
                      <a:pt x="2572" y="5142"/>
                    </a:lnTo>
                    <a:lnTo>
                      <a:pt x="2735" y="5183"/>
                    </a:lnTo>
                    <a:lnTo>
                      <a:pt x="2885" y="5196"/>
                    </a:lnTo>
                    <a:lnTo>
                      <a:pt x="3048" y="5210"/>
                    </a:lnTo>
                    <a:lnTo>
                      <a:pt x="3225" y="5210"/>
                    </a:lnTo>
                    <a:lnTo>
                      <a:pt x="3225" y="4081"/>
                    </a:lnTo>
                    <a:lnTo>
                      <a:pt x="3007" y="4067"/>
                    </a:lnTo>
                    <a:lnTo>
                      <a:pt x="2803" y="4040"/>
                    </a:lnTo>
                    <a:lnTo>
                      <a:pt x="2599" y="3986"/>
                    </a:lnTo>
                    <a:lnTo>
                      <a:pt x="2409" y="3918"/>
                    </a:lnTo>
                    <a:lnTo>
                      <a:pt x="2232" y="3822"/>
                    </a:lnTo>
                    <a:lnTo>
                      <a:pt x="2055" y="3727"/>
                    </a:lnTo>
                    <a:lnTo>
                      <a:pt x="1892" y="3605"/>
                    </a:lnTo>
                    <a:lnTo>
                      <a:pt x="1756" y="3469"/>
                    </a:lnTo>
                    <a:lnTo>
                      <a:pt x="1620" y="3319"/>
                    </a:lnTo>
                    <a:lnTo>
                      <a:pt x="1497" y="3156"/>
                    </a:lnTo>
                    <a:lnTo>
                      <a:pt x="1388" y="2993"/>
                    </a:lnTo>
                    <a:lnTo>
                      <a:pt x="1307" y="2802"/>
                    </a:lnTo>
                    <a:lnTo>
                      <a:pt x="1239" y="2612"/>
                    </a:lnTo>
                    <a:lnTo>
                      <a:pt x="1184" y="2421"/>
                    </a:lnTo>
                    <a:lnTo>
                      <a:pt x="1157" y="2217"/>
                    </a:lnTo>
                    <a:lnTo>
                      <a:pt x="1144" y="2000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-2841223" y="1661264"/>
                <a:ext cx="185619" cy="441817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12501" extrusionOk="0">
                    <a:moveTo>
                      <a:pt x="1" y="0"/>
                    </a:moveTo>
                    <a:lnTo>
                      <a:pt x="1" y="2245"/>
                    </a:lnTo>
                    <a:lnTo>
                      <a:pt x="14" y="2517"/>
                    </a:lnTo>
                    <a:lnTo>
                      <a:pt x="55" y="2775"/>
                    </a:lnTo>
                    <a:lnTo>
                      <a:pt x="109" y="3034"/>
                    </a:lnTo>
                    <a:lnTo>
                      <a:pt x="205" y="3265"/>
                    </a:lnTo>
                    <a:lnTo>
                      <a:pt x="313" y="3496"/>
                    </a:lnTo>
                    <a:lnTo>
                      <a:pt x="449" y="3714"/>
                    </a:lnTo>
                    <a:lnTo>
                      <a:pt x="599" y="3918"/>
                    </a:lnTo>
                    <a:lnTo>
                      <a:pt x="762" y="4108"/>
                    </a:lnTo>
                    <a:lnTo>
                      <a:pt x="953" y="4271"/>
                    </a:lnTo>
                    <a:lnTo>
                      <a:pt x="1157" y="4435"/>
                    </a:lnTo>
                    <a:lnTo>
                      <a:pt x="1374" y="4557"/>
                    </a:lnTo>
                    <a:lnTo>
                      <a:pt x="1606" y="4666"/>
                    </a:lnTo>
                    <a:lnTo>
                      <a:pt x="1850" y="4761"/>
                    </a:lnTo>
                    <a:lnTo>
                      <a:pt x="2095" y="4829"/>
                    </a:lnTo>
                    <a:lnTo>
                      <a:pt x="2354" y="4870"/>
                    </a:lnTo>
                    <a:lnTo>
                      <a:pt x="2626" y="4884"/>
                    </a:lnTo>
                    <a:lnTo>
                      <a:pt x="2775" y="4884"/>
                    </a:lnTo>
                    <a:lnTo>
                      <a:pt x="2925" y="4911"/>
                    </a:lnTo>
                    <a:lnTo>
                      <a:pt x="3075" y="4952"/>
                    </a:lnTo>
                    <a:lnTo>
                      <a:pt x="3211" y="4992"/>
                    </a:lnTo>
                    <a:lnTo>
                      <a:pt x="3333" y="5060"/>
                    </a:lnTo>
                    <a:lnTo>
                      <a:pt x="3456" y="5128"/>
                    </a:lnTo>
                    <a:lnTo>
                      <a:pt x="3578" y="5224"/>
                    </a:lnTo>
                    <a:lnTo>
                      <a:pt x="3687" y="5319"/>
                    </a:lnTo>
                    <a:lnTo>
                      <a:pt x="3782" y="5428"/>
                    </a:lnTo>
                    <a:lnTo>
                      <a:pt x="3864" y="5536"/>
                    </a:lnTo>
                    <a:lnTo>
                      <a:pt x="3945" y="5659"/>
                    </a:lnTo>
                    <a:lnTo>
                      <a:pt x="4000" y="5795"/>
                    </a:lnTo>
                    <a:lnTo>
                      <a:pt x="4054" y="5931"/>
                    </a:lnTo>
                    <a:lnTo>
                      <a:pt x="4095" y="6067"/>
                    </a:lnTo>
                    <a:lnTo>
                      <a:pt x="4109" y="6217"/>
                    </a:lnTo>
                    <a:lnTo>
                      <a:pt x="4122" y="6366"/>
                    </a:lnTo>
                    <a:lnTo>
                      <a:pt x="4122" y="12501"/>
                    </a:lnTo>
                    <a:lnTo>
                      <a:pt x="5251" y="12501"/>
                    </a:lnTo>
                    <a:lnTo>
                      <a:pt x="5251" y="6366"/>
                    </a:lnTo>
                    <a:lnTo>
                      <a:pt x="5238" y="6108"/>
                    </a:lnTo>
                    <a:lnTo>
                      <a:pt x="5197" y="5836"/>
                    </a:lnTo>
                    <a:lnTo>
                      <a:pt x="5142" y="5591"/>
                    </a:lnTo>
                    <a:lnTo>
                      <a:pt x="5047" y="5346"/>
                    </a:lnTo>
                    <a:lnTo>
                      <a:pt x="4938" y="5115"/>
                    </a:lnTo>
                    <a:lnTo>
                      <a:pt x="4802" y="4897"/>
                    </a:lnTo>
                    <a:lnTo>
                      <a:pt x="4653" y="4693"/>
                    </a:lnTo>
                    <a:lnTo>
                      <a:pt x="4489" y="4516"/>
                    </a:lnTo>
                    <a:lnTo>
                      <a:pt x="4299" y="4339"/>
                    </a:lnTo>
                    <a:lnTo>
                      <a:pt x="4095" y="4190"/>
                    </a:lnTo>
                    <a:lnTo>
                      <a:pt x="3877" y="4054"/>
                    </a:lnTo>
                    <a:lnTo>
                      <a:pt x="3646" y="3945"/>
                    </a:lnTo>
                    <a:lnTo>
                      <a:pt x="3401" y="3863"/>
                    </a:lnTo>
                    <a:lnTo>
                      <a:pt x="3156" y="3795"/>
                    </a:lnTo>
                    <a:lnTo>
                      <a:pt x="2898" y="3755"/>
                    </a:lnTo>
                    <a:lnTo>
                      <a:pt x="2626" y="3741"/>
                    </a:lnTo>
                    <a:lnTo>
                      <a:pt x="2476" y="3727"/>
                    </a:lnTo>
                    <a:lnTo>
                      <a:pt x="2327" y="3714"/>
                    </a:lnTo>
                    <a:lnTo>
                      <a:pt x="2177" y="3673"/>
                    </a:lnTo>
                    <a:lnTo>
                      <a:pt x="2041" y="3618"/>
                    </a:lnTo>
                    <a:lnTo>
                      <a:pt x="1918" y="3564"/>
                    </a:lnTo>
                    <a:lnTo>
                      <a:pt x="1796" y="3482"/>
                    </a:lnTo>
                    <a:lnTo>
                      <a:pt x="1674" y="3401"/>
                    </a:lnTo>
                    <a:lnTo>
                      <a:pt x="1565" y="3306"/>
                    </a:lnTo>
                    <a:lnTo>
                      <a:pt x="1470" y="3197"/>
                    </a:lnTo>
                    <a:lnTo>
                      <a:pt x="1388" y="3088"/>
                    </a:lnTo>
                    <a:lnTo>
                      <a:pt x="1306" y="2966"/>
                    </a:lnTo>
                    <a:lnTo>
                      <a:pt x="1252" y="2830"/>
                    </a:lnTo>
                    <a:lnTo>
                      <a:pt x="1198" y="2694"/>
                    </a:lnTo>
                    <a:lnTo>
                      <a:pt x="1157" y="2544"/>
                    </a:lnTo>
                    <a:lnTo>
                      <a:pt x="1143" y="2394"/>
                    </a:lnTo>
                    <a:lnTo>
                      <a:pt x="1130" y="2245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-2675359" y="1846814"/>
                <a:ext cx="133665" cy="15579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4408" extrusionOk="0">
                    <a:moveTo>
                      <a:pt x="2639" y="1"/>
                    </a:moveTo>
                    <a:lnTo>
                      <a:pt x="2639" y="627"/>
                    </a:lnTo>
                    <a:lnTo>
                      <a:pt x="2626" y="899"/>
                    </a:lnTo>
                    <a:lnTo>
                      <a:pt x="2599" y="1157"/>
                    </a:lnTo>
                    <a:lnTo>
                      <a:pt x="2530" y="1415"/>
                    </a:lnTo>
                    <a:lnTo>
                      <a:pt x="2435" y="1647"/>
                    </a:lnTo>
                    <a:lnTo>
                      <a:pt x="2326" y="1892"/>
                    </a:lnTo>
                    <a:lnTo>
                      <a:pt x="2190" y="2109"/>
                    </a:lnTo>
                    <a:lnTo>
                      <a:pt x="2041" y="2313"/>
                    </a:lnTo>
                    <a:lnTo>
                      <a:pt x="1864" y="2490"/>
                    </a:lnTo>
                    <a:lnTo>
                      <a:pt x="1674" y="2667"/>
                    </a:lnTo>
                    <a:lnTo>
                      <a:pt x="1469" y="2817"/>
                    </a:lnTo>
                    <a:lnTo>
                      <a:pt x="1252" y="2953"/>
                    </a:lnTo>
                    <a:lnTo>
                      <a:pt x="1021" y="3061"/>
                    </a:lnTo>
                    <a:lnTo>
                      <a:pt x="776" y="3157"/>
                    </a:lnTo>
                    <a:lnTo>
                      <a:pt x="531" y="3225"/>
                    </a:lnTo>
                    <a:lnTo>
                      <a:pt x="259" y="3265"/>
                    </a:lnTo>
                    <a:lnTo>
                      <a:pt x="0" y="3279"/>
                    </a:lnTo>
                    <a:lnTo>
                      <a:pt x="0" y="4408"/>
                    </a:lnTo>
                    <a:lnTo>
                      <a:pt x="191" y="4408"/>
                    </a:lnTo>
                    <a:lnTo>
                      <a:pt x="381" y="4394"/>
                    </a:lnTo>
                    <a:lnTo>
                      <a:pt x="572" y="4367"/>
                    </a:lnTo>
                    <a:lnTo>
                      <a:pt x="762" y="4326"/>
                    </a:lnTo>
                    <a:lnTo>
                      <a:pt x="939" y="4286"/>
                    </a:lnTo>
                    <a:lnTo>
                      <a:pt x="1116" y="4245"/>
                    </a:lnTo>
                    <a:lnTo>
                      <a:pt x="1293" y="4177"/>
                    </a:lnTo>
                    <a:lnTo>
                      <a:pt x="1469" y="4109"/>
                    </a:lnTo>
                    <a:lnTo>
                      <a:pt x="1633" y="4041"/>
                    </a:lnTo>
                    <a:lnTo>
                      <a:pt x="1796" y="3946"/>
                    </a:lnTo>
                    <a:lnTo>
                      <a:pt x="1959" y="3864"/>
                    </a:lnTo>
                    <a:lnTo>
                      <a:pt x="2109" y="3769"/>
                    </a:lnTo>
                    <a:lnTo>
                      <a:pt x="2258" y="3660"/>
                    </a:lnTo>
                    <a:lnTo>
                      <a:pt x="2408" y="3537"/>
                    </a:lnTo>
                    <a:lnTo>
                      <a:pt x="2544" y="3429"/>
                    </a:lnTo>
                    <a:lnTo>
                      <a:pt x="2667" y="3293"/>
                    </a:lnTo>
                    <a:lnTo>
                      <a:pt x="2803" y="3170"/>
                    </a:lnTo>
                    <a:lnTo>
                      <a:pt x="2911" y="3034"/>
                    </a:lnTo>
                    <a:lnTo>
                      <a:pt x="3034" y="2885"/>
                    </a:lnTo>
                    <a:lnTo>
                      <a:pt x="3129" y="2735"/>
                    </a:lnTo>
                    <a:lnTo>
                      <a:pt x="3238" y="2585"/>
                    </a:lnTo>
                    <a:lnTo>
                      <a:pt x="3319" y="2422"/>
                    </a:lnTo>
                    <a:lnTo>
                      <a:pt x="3415" y="2259"/>
                    </a:lnTo>
                    <a:lnTo>
                      <a:pt x="3483" y="2096"/>
                    </a:lnTo>
                    <a:lnTo>
                      <a:pt x="3551" y="1919"/>
                    </a:lnTo>
                    <a:lnTo>
                      <a:pt x="3605" y="1742"/>
                    </a:lnTo>
                    <a:lnTo>
                      <a:pt x="3660" y="1565"/>
                    </a:lnTo>
                    <a:lnTo>
                      <a:pt x="3700" y="1388"/>
                    </a:lnTo>
                    <a:lnTo>
                      <a:pt x="3741" y="1198"/>
                    </a:lnTo>
                    <a:lnTo>
                      <a:pt x="3768" y="1007"/>
                    </a:lnTo>
                    <a:lnTo>
                      <a:pt x="3782" y="817"/>
                    </a:lnTo>
                    <a:lnTo>
                      <a:pt x="3782" y="627"/>
                    </a:lnTo>
                    <a:lnTo>
                      <a:pt x="378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-3223421" y="1440583"/>
                <a:ext cx="503383" cy="187068"/>
              </a:xfrm>
              <a:custGeom>
                <a:avLst/>
                <a:gdLst/>
                <a:ahLst/>
                <a:cxnLst/>
                <a:rect l="l" t="t" r="r" b="b"/>
                <a:pathLst>
                  <a:path w="14243" h="5293" extrusionOk="0">
                    <a:moveTo>
                      <a:pt x="0" y="1"/>
                    </a:moveTo>
                    <a:lnTo>
                      <a:pt x="0" y="1130"/>
                    </a:lnTo>
                    <a:lnTo>
                      <a:pt x="8937" y="1130"/>
                    </a:lnTo>
                    <a:lnTo>
                      <a:pt x="9155" y="1143"/>
                    </a:lnTo>
                    <a:lnTo>
                      <a:pt x="9373" y="1157"/>
                    </a:lnTo>
                    <a:lnTo>
                      <a:pt x="9577" y="1184"/>
                    </a:lnTo>
                    <a:lnTo>
                      <a:pt x="9781" y="1211"/>
                    </a:lnTo>
                    <a:lnTo>
                      <a:pt x="9985" y="1266"/>
                    </a:lnTo>
                    <a:lnTo>
                      <a:pt x="10175" y="1320"/>
                    </a:lnTo>
                    <a:lnTo>
                      <a:pt x="10379" y="1388"/>
                    </a:lnTo>
                    <a:lnTo>
                      <a:pt x="10570" y="1456"/>
                    </a:lnTo>
                    <a:lnTo>
                      <a:pt x="10746" y="1538"/>
                    </a:lnTo>
                    <a:lnTo>
                      <a:pt x="10923" y="1633"/>
                    </a:lnTo>
                    <a:lnTo>
                      <a:pt x="11100" y="1742"/>
                    </a:lnTo>
                    <a:lnTo>
                      <a:pt x="11277" y="1837"/>
                    </a:lnTo>
                    <a:lnTo>
                      <a:pt x="11440" y="1959"/>
                    </a:lnTo>
                    <a:lnTo>
                      <a:pt x="11590" y="2082"/>
                    </a:lnTo>
                    <a:lnTo>
                      <a:pt x="11739" y="2218"/>
                    </a:lnTo>
                    <a:lnTo>
                      <a:pt x="11889" y="2354"/>
                    </a:lnTo>
                    <a:lnTo>
                      <a:pt x="12025" y="2504"/>
                    </a:lnTo>
                    <a:lnTo>
                      <a:pt x="12161" y="2653"/>
                    </a:lnTo>
                    <a:lnTo>
                      <a:pt x="12284" y="2803"/>
                    </a:lnTo>
                    <a:lnTo>
                      <a:pt x="12392" y="2966"/>
                    </a:lnTo>
                    <a:lnTo>
                      <a:pt x="12501" y="3143"/>
                    </a:lnTo>
                    <a:lnTo>
                      <a:pt x="12610" y="3320"/>
                    </a:lnTo>
                    <a:lnTo>
                      <a:pt x="12705" y="3497"/>
                    </a:lnTo>
                    <a:lnTo>
                      <a:pt x="12787" y="3673"/>
                    </a:lnTo>
                    <a:lnTo>
                      <a:pt x="12855" y="3864"/>
                    </a:lnTo>
                    <a:lnTo>
                      <a:pt x="12923" y="4054"/>
                    </a:lnTo>
                    <a:lnTo>
                      <a:pt x="12977" y="4258"/>
                    </a:lnTo>
                    <a:lnTo>
                      <a:pt x="13032" y="4462"/>
                    </a:lnTo>
                    <a:lnTo>
                      <a:pt x="13059" y="4666"/>
                    </a:lnTo>
                    <a:lnTo>
                      <a:pt x="13086" y="4870"/>
                    </a:lnTo>
                    <a:lnTo>
                      <a:pt x="13100" y="5088"/>
                    </a:lnTo>
                    <a:lnTo>
                      <a:pt x="13113" y="5292"/>
                    </a:lnTo>
                    <a:lnTo>
                      <a:pt x="14242" y="5292"/>
                    </a:lnTo>
                    <a:lnTo>
                      <a:pt x="14242" y="5020"/>
                    </a:lnTo>
                    <a:lnTo>
                      <a:pt x="14215" y="4762"/>
                    </a:lnTo>
                    <a:lnTo>
                      <a:pt x="14188" y="4489"/>
                    </a:lnTo>
                    <a:lnTo>
                      <a:pt x="14134" y="4231"/>
                    </a:lnTo>
                    <a:lnTo>
                      <a:pt x="14079" y="3973"/>
                    </a:lnTo>
                    <a:lnTo>
                      <a:pt x="14011" y="3728"/>
                    </a:lnTo>
                    <a:lnTo>
                      <a:pt x="13930" y="3483"/>
                    </a:lnTo>
                    <a:lnTo>
                      <a:pt x="13834" y="3238"/>
                    </a:lnTo>
                    <a:lnTo>
                      <a:pt x="13725" y="3007"/>
                    </a:lnTo>
                    <a:lnTo>
                      <a:pt x="13603" y="2776"/>
                    </a:lnTo>
                    <a:lnTo>
                      <a:pt x="13481" y="2544"/>
                    </a:lnTo>
                    <a:lnTo>
                      <a:pt x="13345" y="2340"/>
                    </a:lnTo>
                    <a:lnTo>
                      <a:pt x="13195" y="2123"/>
                    </a:lnTo>
                    <a:lnTo>
                      <a:pt x="13032" y="1932"/>
                    </a:lnTo>
                    <a:lnTo>
                      <a:pt x="12869" y="1728"/>
                    </a:lnTo>
                    <a:lnTo>
                      <a:pt x="12692" y="1551"/>
                    </a:lnTo>
                    <a:lnTo>
                      <a:pt x="12501" y="1375"/>
                    </a:lnTo>
                    <a:lnTo>
                      <a:pt x="12311" y="1211"/>
                    </a:lnTo>
                    <a:lnTo>
                      <a:pt x="12120" y="1048"/>
                    </a:lnTo>
                    <a:lnTo>
                      <a:pt x="11903" y="898"/>
                    </a:lnTo>
                    <a:lnTo>
                      <a:pt x="11685" y="762"/>
                    </a:lnTo>
                    <a:lnTo>
                      <a:pt x="11467" y="640"/>
                    </a:lnTo>
                    <a:lnTo>
                      <a:pt x="11236" y="518"/>
                    </a:lnTo>
                    <a:lnTo>
                      <a:pt x="11005" y="409"/>
                    </a:lnTo>
                    <a:lnTo>
                      <a:pt x="10760" y="314"/>
                    </a:lnTo>
                    <a:lnTo>
                      <a:pt x="10515" y="232"/>
                    </a:lnTo>
                    <a:lnTo>
                      <a:pt x="10270" y="164"/>
                    </a:lnTo>
                    <a:lnTo>
                      <a:pt x="10012" y="96"/>
                    </a:lnTo>
                    <a:lnTo>
                      <a:pt x="9754" y="55"/>
                    </a:lnTo>
                    <a:lnTo>
                      <a:pt x="9481" y="28"/>
                    </a:lnTo>
                    <a:lnTo>
                      <a:pt x="920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-2773435" y="1400221"/>
                <a:ext cx="298573" cy="147131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4163" extrusionOk="0">
                    <a:moveTo>
                      <a:pt x="7319" y="0"/>
                    </a:moveTo>
                    <a:lnTo>
                      <a:pt x="7305" y="313"/>
                    </a:lnTo>
                    <a:lnTo>
                      <a:pt x="7251" y="612"/>
                    </a:lnTo>
                    <a:lnTo>
                      <a:pt x="7183" y="898"/>
                    </a:lnTo>
                    <a:lnTo>
                      <a:pt x="7074" y="1183"/>
                    </a:lnTo>
                    <a:lnTo>
                      <a:pt x="6951" y="1442"/>
                    </a:lnTo>
                    <a:lnTo>
                      <a:pt x="6802" y="1687"/>
                    </a:lnTo>
                    <a:lnTo>
                      <a:pt x="6625" y="1932"/>
                    </a:lnTo>
                    <a:lnTo>
                      <a:pt x="6421" y="2136"/>
                    </a:lnTo>
                    <a:lnTo>
                      <a:pt x="6217" y="2340"/>
                    </a:lnTo>
                    <a:lnTo>
                      <a:pt x="5986" y="2517"/>
                    </a:lnTo>
                    <a:lnTo>
                      <a:pt x="5727" y="2666"/>
                    </a:lnTo>
                    <a:lnTo>
                      <a:pt x="5469" y="2789"/>
                    </a:lnTo>
                    <a:lnTo>
                      <a:pt x="5183" y="2897"/>
                    </a:lnTo>
                    <a:lnTo>
                      <a:pt x="4897" y="2965"/>
                    </a:lnTo>
                    <a:lnTo>
                      <a:pt x="4598" y="3006"/>
                    </a:lnTo>
                    <a:lnTo>
                      <a:pt x="4285" y="3033"/>
                    </a:lnTo>
                    <a:lnTo>
                      <a:pt x="0" y="3033"/>
                    </a:lnTo>
                    <a:lnTo>
                      <a:pt x="0" y="4162"/>
                    </a:lnTo>
                    <a:lnTo>
                      <a:pt x="4503" y="4162"/>
                    </a:lnTo>
                    <a:lnTo>
                      <a:pt x="4707" y="4149"/>
                    </a:lnTo>
                    <a:lnTo>
                      <a:pt x="4925" y="4122"/>
                    </a:lnTo>
                    <a:lnTo>
                      <a:pt x="5129" y="4081"/>
                    </a:lnTo>
                    <a:lnTo>
                      <a:pt x="5333" y="4026"/>
                    </a:lnTo>
                    <a:lnTo>
                      <a:pt x="5523" y="3972"/>
                    </a:lnTo>
                    <a:lnTo>
                      <a:pt x="5714" y="3918"/>
                    </a:lnTo>
                    <a:lnTo>
                      <a:pt x="5904" y="3836"/>
                    </a:lnTo>
                    <a:lnTo>
                      <a:pt x="6094" y="3754"/>
                    </a:lnTo>
                    <a:lnTo>
                      <a:pt x="6271" y="3659"/>
                    </a:lnTo>
                    <a:lnTo>
                      <a:pt x="6448" y="3564"/>
                    </a:lnTo>
                    <a:lnTo>
                      <a:pt x="6611" y="3455"/>
                    </a:lnTo>
                    <a:lnTo>
                      <a:pt x="6775" y="3333"/>
                    </a:lnTo>
                    <a:lnTo>
                      <a:pt x="6938" y="3210"/>
                    </a:lnTo>
                    <a:lnTo>
                      <a:pt x="7087" y="3088"/>
                    </a:lnTo>
                    <a:lnTo>
                      <a:pt x="7237" y="2938"/>
                    </a:lnTo>
                    <a:lnTo>
                      <a:pt x="7373" y="2802"/>
                    </a:lnTo>
                    <a:lnTo>
                      <a:pt x="7496" y="2653"/>
                    </a:lnTo>
                    <a:lnTo>
                      <a:pt x="7618" y="2489"/>
                    </a:lnTo>
                    <a:lnTo>
                      <a:pt x="7740" y="2326"/>
                    </a:lnTo>
                    <a:lnTo>
                      <a:pt x="7849" y="2163"/>
                    </a:lnTo>
                    <a:lnTo>
                      <a:pt x="7944" y="1986"/>
                    </a:lnTo>
                    <a:lnTo>
                      <a:pt x="8040" y="1809"/>
                    </a:lnTo>
                    <a:lnTo>
                      <a:pt x="8121" y="1619"/>
                    </a:lnTo>
                    <a:lnTo>
                      <a:pt x="8203" y="1428"/>
                    </a:lnTo>
                    <a:lnTo>
                      <a:pt x="8257" y="1238"/>
                    </a:lnTo>
                    <a:lnTo>
                      <a:pt x="8325" y="1034"/>
                    </a:lnTo>
                    <a:lnTo>
                      <a:pt x="8366" y="843"/>
                    </a:lnTo>
                    <a:lnTo>
                      <a:pt x="8407" y="639"/>
                    </a:lnTo>
                    <a:lnTo>
                      <a:pt x="8434" y="422"/>
                    </a:lnTo>
                    <a:lnTo>
                      <a:pt x="8448" y="218"/>
                    </a:lnTo>
                    <a:lnTo>
                      <a:pt x="844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-2315744" y="1793447"/>
                <a:ext cx="140416" cy="163989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4640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0" y="871"/>
                    </a:lnTo>
                    <a:lnTo>
                      <a:pt x="14" y="1076"/>
                    </a:lnTo>
                    <a:lnTo>
                      <a:pt x="41" y="1266"/>
                    </a:lnTo>
                    <a:lnTo>
                      <a:pt x="82" y="1470"/>
                    </a:lnTo>
                    <a:lnTo>
                      <a:pt x="123" y="1660"/>
                    </a:lnTo>
                    <a:lnTo>
                      <a:pt x="177" y="1851"/>
                    </a:lnTo>
                    <a:lnTo>
                      <a:pt x="245" y="2028"/>
                    </a:lnTo>
                    <a:lnTo>
                      <a:pt x="313" y="2205"/>
                    </a:lnTo>
                    <a:lnTo>
                      <a:pt x="395" y="2381"/>
                    </a:lnTo>
                    <a:lnTo>
                      <a:pt x="476" y="2558"/>
                    </a:lnTo>
                    <a:lnTo>
                      <a:pt x="571" y="2721"/>
                    </a:lnTo>
                    <a:lnTo>
                      <a:pt x="680" y="2885"/>
                    </a:lnTo>
                    <a:lnTo>
                      <a:pt x="789" y="3048"/>
                    </a:lnTo>
                    <a:lnTo>
                      <a:pt x="912" y="3197"/>
                    </a:lnTo>
                    <a:lnTo>
                      <a:pt x="1034" y="3334"/>
                    </a:lnTo>
                    <a:lnTo>
                      <a:pt x="1170" y="3470"/>
                    </a:lnTo>
                    <a:lnTo>
                      <a:pt x="1306" y="3606"/>
                    </a:lnTo>
                    <a:lnTo>
                      <a:pt x="1442" y="3728"/>
                    </a:lnTo>
                    <a:lnTo>
                      <a:pt x="1605" y="3850"/>
                    </a:lnTo>
                    <a:lnTo>
                      <a:pt x="1755" y="3959"/>
                    </a:lnTo>
                    <a:lnTo>
                      <a:pt x="1918" y="4068"/>
                    </a:lnTo>
                    <a:lnTo>
                      <a:pt x="2081" y="4163"/>
                    </a:lnTo>
                    <a:lnTo>
                      <a:pt x="2258" y="4245"/>
                    </a:lnTo>
                    <a:lnTo>
                      <a:pt x="2435" y="4327"/>
                    </a:lnTo>
                    <a:lnTo>
                      <a:pt x="2612" y="4395"/>
                    </a:lnTo>
                    <a:lnTo>
                      <a:pt x="2789" y="4463"/>
                    </a:lnTo>
                    <a:lnTo>
                      <a:pt x="2979" y="4517"/>
                    </a:lnTo>
                    <a:lnTo>
                      <a:pt x="3170" y="4558"/>
                    </a:lnTo>
                    <a:lnTo>
                      <a:pt x="3374" y="4599"/>
                    </a:lnTo>
                    <a:lnTo>
                      <a:pt x="3564" y="4626"/>
                    </a:lnTo>
                    <a:lnTo>
                      <a:pt x="3768" y="4639"/>
                    </a:lnTo>
                    <a:lnTo>
                      <a:pt x="3972" y="4639"/>
                    </a:lnTo>
                    <a:lnTo>
                      <a:pt x="3972" y="3510"/>
                    </a:lnTo>
                    <a:lnTo>
                      <a:pt x="3686" y="3497"/>
                    </a:lnTo>
                    <a:lnTo>
                      <a:pt x="3401" y="3442"/>
                    </a:lnTo>
                    <a:lnTo>
                      <a:pt x="3129" y="3374"/>
                    </a:lnTo>
                    <a:lnTo>
                      <a:pt x="2870" y="3279"/>
                    </a:lnTo>
                    <a:lnTo>
                      <a:pt x="2625" y="3157"/>
                    </a:lnTo>
                    <a:lnTo>
                      <a:pt x="2394" y="3021"/>
                    </a:lnTo>
                    <a:lnTo>
                      <a:pt x="2177" y="2857"/>
                    </a:lnTo>
                    <a:lnTo>
                      <a:pt x="1973" y="2667"/>
                    </a:lnTo>
                    <a:lnTo>
                      <a:pt x="1782" y="2477"/>
                    </a:lnTo>
                    <a:lnTo>
                      <a:pt x="1619" y="2245"/>
                    </a:lnTo>
                    <a:lnTo>
                      <a:pt x="1483" y="2014"/>
                    </a:lnTo>
                    <a:lnTo>
                      <a:pt x="1360" y="1769"/>
                    </a:lnTo>
                    <a:lnTo>
                      <a:pt x="1265" y="1511"/>
                    </a:lnTo>
                    <a:lnTo>
                      <a:pt x="1197" y="1239"/>
                    </a:lnTo>
                    <a:lnTo>
                      <a:pt x="1156" y="953"/>
                    </a:lnTo>
                    <a:lnTo>
                      <a:pt x="1129" y="667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-2357590" y="1375198"/>
                <a:ext cx="175511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3973" extrusionOk="0">
                    <a:moveTo>
                      <a:pt x="3837" y="1"/>
                    </a:moveTo>
                    <a:lnTo>
                      <a:pt x="3823" y="286"/>
                    </a:lnTo>
                    <a:lnTo>
                      <a:pt x="3782" y="572"/>
                    </a:lnTo>
                    <a:lnTo>
                      <a:pt x="3701" y="844"/>
                    </a:lnTo>
                    <a:lnTo>
                      <a:pt x="3605" y="1103"/>
                    </a:lnTo>
                    <a:lnTo>
                      <a:pt x="3497" y="1347"/>
                    </a:lnTo>
                    <a:lnTo>
                      <a:pt x="3347" y="1579"/>
                    </a:lnTo>
                    <a:lnTo>
                      <a:pt x="3184" y="1810"/>
                    </a:lnTo>
                    <a:lnTo>
                      <a:pt x="3007" y="2000"/>
                    </a:lnTo>
                    <a:lnTo>
                      <a:pt x="2803" y="2191"/>
                    </a:lnTo>
                    <a:lnTo>
                      <a:pt x="2585" y="2354"/>
                    </a:lnTo>
                    <a:lnTo>
                      <a:pt x="2340" y="2490"/>
                    </a:lnTo>
                    <a:lnTo>
                      <a:pt x="2096" y="2612"/>
                    </a:lnTo>
                    <a:lnTo>
                      <a:pt x="1837" y="2708"/>
                    </a:lnTo>
                    <a:lnTo>
                      <a:pt x="1565" y="2776"/>
                    </a:lnTo>
                    <a:lnTo>
                      <a:pt x="1279" y="2830"/>
                    </a:lnTo>
                    <a:lnTo>
                      <a:pt x="994" y="2844"/>
                    </a:lnTo>
                    <a:lnTo>
                      <a:pt x="1" y="2844"/>
                    </a:lnTo>
                    <a:lnTo>
                      <a:pt x="1" y="3973"/>
                    </a:lnTo>
                    <a:lnTo>
                      <a:pt x="1198" y="3973"/>
                    </a:lnTo>
                    <a:lnTo>
                      <a:pt x="1402" y="3959"/>
                    </a:lnTo>
                    <a:lnTo>
                      <a:pt x="1606" y="3932"/>
                    </a:lnTo>
                    <a:lnTo>
                      <a:pt x="1796" y="3891"/>
                    </a:lnTo>
                    <a:lnTo>
                      <a:pt x="1987" y="3850"/>
                    </a:lnTo>
                    <a:lnTo>
                      <a:pt x="2177" y="3796"/>
                    </a:lnTo>
                    <a:lnTo>
                      <a:pt x="2354" y="3728"/>
                    </a:lnTo>
                    <a:lnTo>
                      <a:pt x="2544" y="3660"/>
                    </a:lnTo>
                    <a:lnTo>
                      <a:pt x="2721" y="3578"/>
                    </a:lnTo>
                    <a:lnTo>
                      <a:pt x="2884" y="3497"/>
                    </a:lnTo>
                    <a:lnTo>
                      <a:pt x="3061" y="3401"/>
                    </a:lnTo>
                    <a:lnTo>
                      <a:pt x="3211" y="3293"/>
                    </a:lnTo>
                    <a:lnTo>
                      <a:pt x="3374" y="3184"/>
                    </a:lnTo>
                    <a:lnTo>
                      <a:pt x="3524" y="3061"/>
                    </a:lnTo>
                    <a:lnTo>
                      <a:pt x="3673" y="2939"/>
                    </a:lnTo>
                    <a:lnTo>
                      <a:pt x="3809" y="2803"/>
                    </a:lnTo>
                    <a:lnTo>
                      <a:pt x="3932" y="2667"/>
                    </a:lnTo>
                    <a:lnTo>
                      <a:pt x="4068" y="2531"/>
                    </a:lnTo>
                    <a:lnTo>
                      <a:pt x="4177" y="2381"/>
                    </a:lnTo>
                    <a:lnTo>
                      <a:pt x="4286" y="2218"/>
                    </a:lnTo>
                    <a:lnTo>
                      <a:pt x="4394" y="2055"/>
                    </a:lnTo>
                    <a:lnTo>
                      <a:pt x="4490" y="1891"/>
                    </a:lnTo>
                    <a:lnTo>
                      <a:pt x="4585" y="1715"/>
                    </a:lnTo>
                    <a:lnTo>
                      <a:pt x="4653" y="1551"/>
                    </a:lnTo>
                    <a:lnTo>
                      <a:pt x="4734" y="1361"/>
                    </a:lnTo>
                    <a:lnTo>
                      <a:pt x="4789" y="1184"/>
                    </a:lnTo>
                    <a:lnTo>
                      <a:pt x="4843" y="994"/>
                    </a:lnTo>
                    <a:lnTo>
                      <a:pt x="4884" y="803"/>
                    </a:lnTo>
                    <a:lnTo>
                      <a:pt x="4925" y="599"/>
                    </a:lnTo>
                    <a:lnTo>
                      <a:pt x="4952" y="409"/>
                    </a:lnTo>
                    <a:lnTo>
                      <a:pt x="4966" y="205"/>
                    </a:lnTo>
                    <a:lnTo>
                      <a:pt x="496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-2248946" y="1607896"/>
                <a:ext cx="20389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1130" extrusionOk="0">
                    <a:moveTo>
                      <a:pt x="1" y="0"/>
                    </a:moveTo>
                    <a:lnTo>
                      <a:pt x="1" y="1129"/>
                    </a:lnTo>
                    <a:lnTo>
                      <a:pt x="5768" y="1129"/>
                    </a:lnTo>
                    <a:lnTo>
                      <a:pt x="5741" y="558"/>
                    </a:lnTo>
                    <a:lnTo>
                      <a:pt x="571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-3264773" y="1067043"/>
                <a:ext cx="197140" cy="102423"/>
              </a:xfrm>
              <a:custGeom>
                <a:avLst/>
                <a:gdLst/>
                <a:ahLst/>
                <a:cxnLst/>
                <a:rect l="l" t="t" r="r" b="b"/>
                <a:pathLst>
                  <a:path w="5578" h="2898" extrusionOk="0">
                    <a:moveTo>
                      <a:pt x="2041" y="0"/>
                    </a:moveTo>
                    <a:lnTo>
                      <a:pt x="1511" y="273"/>
                    </a:lnTo>
                    <a:lnTo>
                      <a:pt x="1007" y="545"/>
                    </a:lnTo>
                    <a:lnTo>
                      <a:pt x="504" y="844"/>
                    </a:lnTo>
                    <a:lnTo>
                      <a:pt x="1" y="1143"/>
                    </a:lnTo>
                    <a:lnTo>
                      <a:pt x="2694" y="1143"/>
                    </a:lnTo>
                    <a:lnTo>
                      <a:pt x="2871" y="1157"/>
                    </a:lnTo>
                    <a:lnTo>
                      <a:pt x="3048" y="1184"/>
                    </a:lnTo>
                    <a:lnTo>
                      <a:pt x="3211" y="1225"/>
                    </a:lnTo>
                    <a:lnTo>
                      <a:pt x="3374" y="1279"/>
                    </a:lnTo>
                    <a:lnTo>
                      <a:pt x="3524" y="1361"/>
                    </a:lnTo>
                    <a:lnTo>
                      <a:pt x="3673" y="1442"/>
                    </a:lnTo>
                    <a:lnTo>
                      <a:pt x="3796" y="1538"/>
                    </a:lnTo>
                    <a:lnTo>
                      <a:pt x="3932" y="1660"/>
                    </a:lnTo>
                    <a:lnTo>
                      <a:pt x="4041" y="1782"/>
                    </a:lnTo>
                    <a:lnTo>
                      <a:pt x="4136" y="1918"/>
                    </a:lnTo>
                    <a:lnTo>
                      <a:pt x="4231" y="2054"/>
                    </a:lnTo>
                    <a:lnTo>
                      <a:pt x="4299" y="2218"/>
                    </a:lnTo>
                    <a:lnTo>
                      <a:pt x="4353" y="2367"/>
                    </a:lnTo>
                    <a:lnTo>
                      <a:pt x="4408" y="2544"/>
                    </a:lnTo>
                    <a:lnTo>
                      <a:pt x="4435" y="2721"/>
                    </a:lnTo>
                    <a:lnTo>
                      <a:pt x="4435" y="2898"/>
                    </a:lnTo>
                    <a:lnTo>
                      <a:pt x="5578" y="2898"/>
                    </a:lnTo>
                    <a:lnTo>
                      <a:pt x="5564" y="2599"/>
                    </a:lnTo>
                    <a:lnTo>
                      <a:pt x="5510" y="2313"/>
                    </a:lnTo>
                    <a:lnTo>
                      <a:pt x="5442" y="2041"/>
                    </a:lnTo>
                    <a:lnTo>
                      <a:pt x="5346" y="1769"/>
                    </a:lnTo>
                    <a:lnTo>
                      <a:pt x="5224" y="1524"/>
                    </a:lnTo>
                    <a:lnTo>
                      <a:pt x="5074" y="1279"/>
                    </a:lnTo>
                    <a:lnTo>
                      <a:pt x="4911" y="1061"/>
                    </a:lnTo>
                    <a:lnTo>
                      <a:pt x="4734" y="857"/>
                    </a:lnTo>
                    <a:lnTo>
                      <a:pt x="4517" y="667"/>
                    </a:lnTo>
                    <a:lnTo>
                      <a:pt x="4299" y="504"/>
                    </a:lnTo>
                    <a:lnTo>
                      <a:pt x="4068" y="354"/>
                    </a:lnTo>
                    <a:lnTo>
                      <a:pt x="3809" y="232"/>
                    </a:lnTo>
                    <a:lnTo>
                      <a:pt x="3551" y="137"/>
                    </a:lnTo>
                    <a:lnTo>
                      <a:pt x="3265" y="69"/>
                    </a:lnTo>
                    <a:lnTo>
                      <a:pt x="2980" y="28"/>
                    </a:lnTo>
                    <a:lnTo>
                      <a:pt x="269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-3479658" y="1917960"/>
                <a:ext cx="40396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6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6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29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-3402751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7" y="3850"/>
                    </a:lnTo>
                    <a:lnTo>
                      <a:pt x="586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7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-3325350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64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6" y="3864"/>
                    </a:lnTo>
                    <a:lnTo>
                      <a:pt x="694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34" y="3606"/>
                    </a:lnTo>
                    <a:lnTo>
                      <a:pt x="1089" y="3510"/>
                    </a:lnTo>
                    <a:lnTo>
                      <a:pt x="1116" y="3415"/>
                    </a:lnTo>
                    <a:lnTo>
                      <a:pt x="1130" y="3306"/>
                    </a:lnTo>
                    <a:lnTo>
                      <a:pt x="113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-3248409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5" y="3619"/>
                    </a:lnTo>
                    <a:lnTo>
                      <a:pt x="163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7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79" y="3687"/>
                    </a:lnTo>
                    <a:lnTo>
                      <a:pt x="1048" y="3606"/>
                    </a:lnTo>
                    <a:lnTo>
                      <a:pt x="1088" y="3510"/>
                    </a:lnTo>
                    <a:lnTo>
                      <a:pt x="1129" y="3415"/>
                    </a:lnTo>
                    <a:lnTo>
                      <a:pt x="1129" y="3306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-3171503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089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7" name="Google Shape;1477;p32"/>
            <p:cNvSpPr/>
            <p:nvPr/>
          </p:nvSpPr>
          <p:spPr>
            <a:xfrm>
              <a:off x="-1893024" y="2339485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3"/>
                  </a:lnTo>
                  <a:lnTo>
                    <a:pt x="1" y="852"/>
                  </a:lnTo>
                  <a:lnTo>
                    <a:pt x="30" y="1016"/>
                  </a:lnTo>
                  <a:lnTo>
                    <a:pt x="75" y="1181"/>
                  </a:lnTo>
                  <a:lnTo>
                    <a:pt x="150" y="1315"/>
                  </a:lnTo>
                  <a:lnTo>
                    <a:pt x="255" y="1450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689"/>
                  </a:lnTo>
                  <a:lnTo>
                    <a:pt x="26623" y="1689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50"/>
                  </a:lnTo>
                  <a:lnTo>
                    <a:pt x="27325" y="1315"/>
                  </a:lnTo>
                  <a:lnTo>
                    <a:pt x="27400" y="1181"/>
                  </a:lnTo>
                  <a:lnTo>
                    <a:pt x="27460" y="1016"/>
                  </a:lnTo>
                  <a:lnTo>
                    <a:pt x="27475" y="852"/>
                  </a:lnTo>
                  <a:lnTo>
                    <a:pt x="27460" y="673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-1893024" y="2490701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31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89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65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65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89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31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-1893024" y="264233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2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2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-1893024" y="2793977"/>
              <a:ext cx="772528" cy="47940"/>
            </a:xfrm>
            <a:custGeom>
              <a:avLst/>
              <a:gdLst/>
              <a:ahLst/>
              <a:cxnLst/>
              <a:rect l="l" t="t" r="r" b="b"/>
              <a:pathLst>
                <a:path w="27475" h="1705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61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73"/>
                  </a:lnTo>
                  <a:lnTo>
                    <a:pt x="1" y="853"/>
                  </a:lnTo>
                  <a:lnTo>
                    <a:pt x="30" y="1017"/>
                  </a:lnTo>
                  <a:lnTo>
                    <a:pt x="75" y="1181"/>
                  </a:lnTo>
                  <a:lnTo>
                    <a:pt x="150" y="1331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1"/>
                  </a:lnTo>
                  <a:lnTo>
                    <a:pt x="27400" y="1181"/>
                  </a:lnTo>
                  <a:lnTo>
                    <a:pt x="27460" y="1017"/>
                  </a:lnTo>
                  <a:lnTo>
                    <a:pt x="27475" y="853"/>
                  </a:lnTo>
                  <a:lnTo>
                    <a:pt x="27460" y="673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61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-1893024" y="2945643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2"/>
                  </a:lnTo>
                  <a:lnTo>
                    <a:pt x="1" y="837"/>
                  </a:lnTo>
                  <a:lnTo>
                    <a:pt x="30" y="1016"/>
                  </a:lnTo>
                  <a:lnTo>
                    <a:pt x="75" y="1180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3"/>
                  </a:lnTo>
                  <a:lnTo>
                    <a:pt x="852" y="1688"/>
                  </a:lnTo>
                  <a:lnTo>
                    <a:pt x="26623" y="1688"/>
                  </a:lnTo>
                  <a:lnTo>
                    <a:pt x="26787" y="1673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15"/>
                  </a:lnTo>
                  <a:lnTo>
                    <a:pt x="27400" y="1180"/>
                  </a:lnTo>
                  <a:lnTo>
                    <a:pt x="27460" y="1016"/>
                  </a:lnTo>
                  <a:lnTo>
                    <a:pt x="27475" y="837"/>
                  </a:lnTo>
                  <a:lnTo>
                    <a:pt x="27460" y="672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-1893024" y="309685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4"/>
                  </a:lnTo>
                  <a:lnTo>
                    <a:pt x="150" y="374"/>
                  </a:lnTo>
                  <a:lnTo>
                    <a:pt x="75" y="523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3"/>
                  </a:lnTo>
                  <a:lnTo>
                    <a:pt x="26623" y="1703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3"/>
                  </a:lnTo>
                  <a:lnTo>
                    <a:pt x="27325" y="374"/>
                  </a:lnTo>
                  <a:lnTo>
                    <a:pt x="27221" y="254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" name="Google Shape;1483;p32"/>
          <p:cNvGrpSpPr/>
          <p:nvPr/>
        </p:nvGrpSpPr>
        <p:grpSpPr>
          <a:xfrm>
            <a:off x="457228" y="2075312"/>
            <a:ext cx="2588083" cy="2656316"/>
            <a:chOff x="-2362222" y="2639837"/>
            <a:chExt cx="2038181" cy="2091917"/>
          </a:xfrm>
        </p:grpSpPr>
        <p:sp>
          <p:nvSpPr>
            <p:cNvPr id="1484" name="Google Shape;1484;p32"/>
            <p:cNvSpPr/>
            <p:nvPr/>
          </p:nvSpPr>
          <p:spPr>
            <a:xfrm>
              <a:off x="-2362222" y="4609077"/>
              <a:ext cx="2038181" cy="122677"/>
            </a:xfrm>
            <a:custGeom>
              <a:avLst/>
              <a:gdLst/>
              <a:ahLst/>
              <a:cxnLst/>
              <a:rect l="l" t="t" r="r" b="b"/>
              <a:pathLst>
                <a:path w="72488" h="4363" extrusionOk="0">
                  <a:moveTo>
                    <a:pt x="36244" y="1"/>
                  </a:moveTo>
                  <a:lnTo>
                    <a:pt x="32538" y="16"/>
                  </a:lnTo>
                  <a:lnTo>
                    <a:pt x="28938" y="45"/>
                  </a:lnTo>
                  <a:lnTo>
                    <a:pt x="25472" y="105"/>
                  </a:lnTo>
                  <a:lnTo>
                    <a:pt x="22141" y="180"/>
                  </a:lnTo>
                  <a:lnTo>
                    <a:pt x="18973" y="270"/>
                  </a:lnTo>
                  <a:lnTo>
                    <a:pt x="15985" y="374"/>
                  </a:lnTo>
                  <a:lnTo>
                    <a:pt x="13192" y="509"/>
                  </a:lnTo>
                  <a:lnTo>
                    <a:pt x="10622" y="643"/>
                  </a:lnTo>
                  <a:lnTo>
                    <a:pt x="8277" y="792"/>
                  </a:lnTo>
                  <a:lnTo>
                    <a:pt x="6185" y="972"/>
                  </a:lnTo>
                  <a:lnTo>
                    <a:pt x="5244" y="1061"/>
                  </a:lnTo>
                  <a:lnTo>
                    <a:pt x="4377" y="1151"/>
                  </a:lnTo>
                  <a:lnTo>
                    <a:pt x="3571" y="1241"/>
                  </a:lnTo>
                  <a:lnTo>
                    <a:pt x="2853" y="1330"/>
                  </a:lnTo>
                  <a:lnTo>
                    <a:pt x="2196" y="1435"/>
                  </a:lnTo>
                  <a:lnTo>
                    <a:pt x="1628" y="1539"/>
                  </a:lnTo>
                  <a:lnTo>
                    <a:pt x="1150" y="1644"/>
                  </a:lnTo>
                  <a:lnTo>
                    <a:pt x="732" y="1749"/>
                  </a:lnTo>
                  <a:lnTo>
                    <a:pt x="418" y="1853"/>
                  </a:lnTo>
                  <a:lnTo>
                    <a:pt x="299" y="1913"/>
                  </a:lnTo>
                  <a:lnTo>
                    <a:pt x="194" y="1958"/>
                  </a:lnTo>
                  <a:lnTo>
                    <a:pt x="105" y="2018"/>
                  </a:lnTo>
                  <a:lnTo>
                    <a:pt x="45" y="2077"/>
                  </a:lnTo>
                  <a:lnTo>
                    <a:pt x="15" y="2122"/>
                  </a:lnTo>
                  <a:lnTo>
                    <a:pt x="0" y="2182"/>
                  </a:lnTo>
                  <a:lnTo>
                    <a:pt x="15" y="2242"/>
                  </a:lnTo>
                  <a:lnTo>
                    <a:pt x="45" y="2301"/>
                  </a:lnTo>
                  <a:lnTo>
                    <a:pt x="105" y="2346"/>
                  </a:lnTo>
                  <a:lnTo>
                    <a:pt x="194" y="2406"/>
                  </a:lnTo>
                  <a:lnTo>
                    <a:pt x="299" y="2466"/>
                  </a:lnTo>
                  <a:lnTo>
                    <a:pt x="418" y="2511"/>
                  </a:lnTo>
                  <a:lnTo>
                    <a:pt x="732" y="2630"/>
                  </a:lnTo>
                  <a:lnTo>
                    <a:pt x="1150" y="2735"/>
                  </a:lnTo>
                  <a:lnTo>
                    <a:pt x="1628" y="2839"/>
                  </a:lnTo>
                  <a:lnTo>
                    <a:pt x="2196" y="2929"/>
                  </a:lnTo>
                  <a:lnTo>
                    <a:pt x="2853" y="3033"/>
                  </a:lnTo>
                  <a:lnTo>
                    <a:pt x="3571" y="3123"/>
                  </a:lnTo>
                  <a:lnTo>
                    <a:pt x="4377" y="3228"/>
                  </a:lnTo>
                  <a:lnTo>
                    <a:pt x="5244" y="3317"/>
                  </a:lnTo>
                  <a:lnTo>
                    <a:pt x="6185" y="3407"/>
                  </a:lnTo>
                  <a:lnTo>
                    <a:pt x="8277" y="3571"/>
                  </a:lnTo>
                  <a:lnTo>
                    <a:pt x="10622" y="3721"/>
                  </a:lnTo>
                  <a:lnTo>
                    <a:pt x="13192" y="3870"/>
                  </a:lnTo>
                  <a:lnTo>
                    <a:pt x="15985" y="3990"/>
                  </a:lnTo>
                  <a:lnTo>
                    <a:pt x="18973" y="4094"/>
                  </a:lnTo>
                  <a:lnTo>
                    <a:pt x="22141" y="4184"/>
                  </a:lnTo>
                  <a:lnTo>
                    <a:pt x="25472" y="4258"/>
                  </a:lnTo>
                  <a:lnTo>
                    <a:pt x="28938" y="4318"/>
                  </a:lnTo>
                  <a:lnTo>
                    <a:pt x="32538" y="4348"/>
                  </a:lnTo>
                  <a:lnTo>
                    <a:pt x="36244" y="4363"/>
                  </a:lnTo>
                  <a:lnTo>
                    <a:pt x="39949" y="4348"/>
                  </a:lnTo>
                  <a:lnTo>
                    <a:pt x="43549" y="4318"/>
                  </a:lnTo>
                  <a:lnTo>
                    <a:pt x="47015" y="4258"/>
                  </a:lnTo>
                  <a:lnTo>
                    <a:pt x="50347" y="4184"/>
                  </a:lnTo>
                  <a:lnTo>
                    <a:pt x="53514" y="4094"/>
                  </a:lnTo>
                  <a:lnTo>
                    <a:pt x="56502" y="3990"/>
                  </a:lnTo>
                  <a:lnTo>
                    <a:pt x="59295" y="3870"/>
                  </a:lnTo>
                  <a:lnTo>
                    <a:pt x="61865" y="3721"/>
                  </a:lnTo>
                  <a:lnTo>
                    <a:pt x="64210" y="3571"/>
                  </a:lnTo>
                  <a:lnTo>
                    <a:pt x="66302" y="3407"/>
                  </a:lnTo>
                  <a:lnTo>
                    <a:pt x="67243" y="3317"/>
                  </a:lnTo>
                  <a:lnTo>
                    <a:pt x="68110" y="3228"/>
                  </a:lnTo>
                  <a:lnTo>
                    <a:pt x="68916" y="3123"/>
                  </a:lnTo>
                  <a:lnTo>
                    <a:pt x="69634" y="3033"/>
                  </a:lnTo>
                  <a:lnTo>
                    <a:pt x="70291" y="2929"/>
                  </a:lnTo>
                  <a:lnTo>
                    <a:pt x="70859" y="2839"/>
                  </a:lnTo>
                  <a:lnTo>
                    <a:pt x="71352" y="2735"/>
                  </a:lnTo>
                  <a:lnTo>
                    <a:pt x="71755" y="2630"/>
                  </a:lnTo>
                  <a:lnTo>
                    <a:pt x="72069" y="2511"/>
                  </a:lnTo>
                  <a:lnTo>
                    <a:pt x="72188" y="2466"/>
                  </a:lnTo>
                  <a:lnTo>
                    <a:pt x="72293" y="2406"/>
                  </a:lnTo>
                  <a:lnTo>
                    <a:pt x="72382" y="2346"/>
                  </a:lnTo>
                  <a:lnTo>
                    <a:pt x="72442" y="2301"/>
                  </a:lnTo>
                  <a:lnTo>
                    <a:pt x="72472" y="2242"/>
                  </a:lnTo>
                  <a:lnTo>
                    <a:pt x="72487" y="2182"/>
                  </a:lnTo>
                  <a:lnTo>
                    <a:pt x="72472" y="2122"/>
                  </a:lnTo>
                  <a:lnTo>
                    <a:pt x="72442" y="2077"/>
                  </a:lnTo>
                  <a:lnTo>
                    <a:pt x="72382" y="2018"/>
                  </a:lnTo>
                  <a:lnTo>
                    <a:pt x="72293" y="1958"/>
                  </a:lnTo>
                  <a:lnTo>
                    <a:pt x="72188" y="1913"/>
                  </a:lnTo>
                  <a:lnTo>
                    <a:pt x="72069" y="1853"/>
                  </a:lnTo>
                  <a:lnTo>
                    <a:pt x="71755" y="1749"/>
                  </a:lnTo>
                  <a:lnTo>
                    <a:pt x="71352" y="1644"/>
                  </a:lnTo>
                  <a:lnTo>
                    <a:pt x="70859" y="1539"/>
                  </a:lnTo>
                  <a:lnTo>
                    <a:pt x="70291" y="1435"/>
                  </a:lnTo>
                  <a:lnTo>
                    <a:pt x="69634" y="1330"/>
                  </a:lnTo>
                  <a:lnTo>
                    <a:pt x="68916" y="1241"/>
                  </a:lnTo>
                  <a:lnTo>
                    <a:pt x="68110" y="1151"/>
                  </a:lnTo>
                  <a:lnTo>
                    <a:pt x="67243" y="1061"/>
                  </a:lnTo>
                  <a:lnTo>
                    <a:pt x="66302" y="972"/>
                  </a:lnTo>
                  <a:lnTo>
                    <a:pt x="64210" y="792"/>
                  </a:lnTo>
                  <a:lnTo>
                    <a:pt x="61865" y="643"/>
                  </a:lnTo>
                  <a:lnTo>
                    <a:pt x="59295" y="509"/>
                  </a:lnTo>
                  <a:lnTo>
                    <a:pt x="56502" y="374"/>
                  </a:lnTo>
                  <a:lnTo>
                    <a:pt x="53514" y="270"/>
                  </a:lnTo>
                  <a:lnTo>
                    <a:pt x="50347" y="180"/>
                  </a:lnTo>
                  <a:lnTo>
                    <a:pt x="47015" y="105"/>
                  </a:lnTo>
                  <a:lnTo>
                    <a:pt x="43549" y="45"/>
                  </a:lnTo>
                  <a:lnTo>
                    <a:pt x="39949" y="16"/>
                  </a:lnTo>
                  <a:lnTo>
                    <a:pt x="362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-1460771" y="3049397"/>
              <a:ext cx="729255" cy="492759"/>
            </a:xfrm>
            <a:custGeom>
              <a:avLst/>
              <a:gdLst/>
              <a:ahLst/>
              <a:cxnLst/>
              <a:rect l="l" t="t" r="r" b="b"/>
              <a:pathLst>
                <a:path w="25936" h="17525" extrusionOk="0">
                  <a:moveTo>
                    <a:pt x="3735" y="0"/>
                  </a:moveTo>
                  <a:lnTo>
                    <a:pt x="3377" y="30"/>
                  </a:lnTo>
                  <a:lnTo>
                    <a:pt x="3018" y="75"/>
                  </a:lnTo>
                  <a:lnTo>
                    <a:pt x="2660" y="165"/>
                  </a:lnTo>
                  <a:lnTo>
                    <a:pt x="2480" y="224"/>
                  </a:lnTo>
                  <a:lnTo>
                    <a:pt x="2316" y="299"/>
                  </a:lnTo>
                  <a:lnTo>
                    <a:pt x="2152" y="374"/>
                  </a:lnTo>
                  <a:lnTo>
                    <a:pt x="1972" y="448"/>
                  </a:lnTo>
                  <a:lnTo>
                    <a:pt x="1808" y="538"/>
                  </a:lnTo>
                  <a:lnTo>
                    <a:pt x="1659" y="643"/>
                  </a:lnTo>
                  <a:lnTo>
                    <a:pt x="1494" y="762"/>
                  </a:lnTo>
                  <a:lnTo>
                    <a:pt x="1345" y="882"/>
                  </a:lnTo>
                  <a:lnTo>
                    <a:pt x="1196" y="1001"/>
                  </a:lnTo>
                  <a:lnTo>
                    <a:pt x="1061" y="1136"/>
                  </a:lnTo>
                  <a:lnTo>
                    <a:pt x="942" y="1285"/>
                  </a:lnTo>
                  <a:lnTo>
                    <a:pt x="807" y="1419"/>
                  </a:lnTo>
                  <a:lnTo>
                    <a:pt x="703" y="1569"/>
                  </a:lnTo>
                  <a:lnTo>
                    <a:pt x="598" y="1733"/>
                  </a:lnTo>
                  <a:lnTo>
                    <a:pt x="493" y="1883"/>
                  </a:lnTo>
                  <a:lnTo>
                    <a:pt x="404" y="2047"/>
                  </a:lnTo>
                  <a:lnTo>
                    <a:pt x="254" y="2376"/>
                  </a:lnTo>
                  <a:lnTo>
                    <a:pt x="135" y="2719"/>
                  </a:lnTo>
                  <a:lnTo>
                    <a:pt x="60" y="3078"/>
                  </a:lnTo>
                  <a:lnTo>
                    <a:pt x="15" y="3436"/>
                  </a:lnTo>
                  <a:lnTo>
                    <a:pt x="0" y="3795"/>
                  </a:lnTo>
                  <a:lnTo>
                    <a:pt x="15" y="4153"/>
                  </a:lnTo>
                  <a:lnTo>
                    <a:pt x="60" y="4512"/>
                  </a:lnTo>
                  <a:lnTo>
                    <a:pt x="150" y="4870"/>
                  </a:lnTo>
                  <a:lnTo>
                    <a:pt x="210" y="5035"/>
                  </a:lnTo>
                  <a:lnTo>
                    <a:pt x="284" y="5214"/>
                  </a:lnTo>
                  <a:lnTo>
                    <a:pt x="359" y="5378"/>
                  </a:lnTo>
                  <a:lnTo>
                    <a:pt x="434" y="5558"/>
                  </a:lnTo>
                  <a:lnTo>
                    <a:pt x="538" y="5707"/>
                  </a:lnTo>
                  <a:lnTo>
                    <a:pt x="628" y="5871"/>
                  </a:lnTo>
                  <a:lnTo>
                    <a:pt x="747" y="6036"/>
                  </a:lnTo>
                  <a:lnTo>
                    <a:pt x="867" y="6185"/>
                  </a:lnTo>
                  <a:lnTo>
                    <a:pt x="9323" y="16314"/>
                  </a:lnTo>
                  <a:lnTo>
                    <a:pt x="9547" y="16583"/>
                  </a:lnTo>
                  <a:lnTo>
                    <a:pt x="9651" y="16718"/>
                  </a:lnTo>
                  <a:lnTo>
                    <a:pt x="9771" y="16837"/>
                  </a:lnTo>
                  <a:lnTo>
                    <a:pt x="9905" y="16942"/>
                  </a:lnTo>
                  <a:lnTo>
                    <a:pt x="10040" y="17046"/>
                  </a:lnTo>
                  <a:lnTo>
                    <a:pt x="10189" y="17136"/>
                  </a:lnTo>
                  <a:lnTo>
                    <a:pt x="10339" y="17225"/>
                  </a:lnTo>
                  <a:lnTo>
                    <a:pt x="10488" y="17300"/>
                  </a:lnTo>
                  <a:lnTo>
                    <a:pt x="10652" y="17360"/>
                  </a:lnTo>
                  <a:lnTo>
                    <a:pt x="10802" y="17420"/>
                  </a:lnTo>
                  <a:lnTo>
                    <a:pt x="10981" y="17465"/>
                  </a:lnTo>
                  <a:lnTo>
                    <a:pt x="11145" y="17494"/>
                  </a:lnTo>
                  <a:lnTo>
                    <a:pt x="11325" y="17524"/>
                  </a:lnTo>
                  <a:lnTo>
                    <a:pt x="11668" y="17524"/>
                  </a:lnTo>
                  <a:lnTo>
                    <a:pt x="11848" y="17509"/>
                  </a:lnTo>
                  <a:lnTo>
                    <a:pt x="12027" y="17494"/>
                  </a:lnTo>
                  <a:lnTo>
                    <a:pt x="12908" y="17315"/>
                  </a:lnTo>
                  <a:lnTo>
                    <a:pt x="13790" y="17121"/>
                  </a:lnTo>
                  <a:lnTo>
                    <a:pt x="14656" y="16912"/>
                  </a:lnTo>
                  <a:lnTo>
                    <a:pt x="15523" y="16658"/>
                  </a:lnTo>
                  <a:lnTo>
                    <a:pt x="16374" y="16404"/>
                  </a:lnTo>
                  <a:lnTo>
                    <a:pt x="17211" y="16105"/>
                  </a:lnTo>
                  <a:lnTo>
                    <a:pt x="18047" y="15791"/>
                  </a:lnTo>
                  <a:lnTo>
                    <a:pt x="18869" y="15463"/>
                  </a:lnTo>
                  <a:lnTo>
                    <a:pt x="19676" y="15104"/>
                  </a:lnTo>
                  <a:lnTo>
                    <a:pt x="20468" y="14731"/>
                  </a:lnTo>
                  <a:lnTo>
                    <a:pt x="21259" y="14342"/>
                  </a:lnTo>
                  <a:lnTo>
                    <a:pt x="22021" y="13924"/>
                  </a:lnTo>
                  <a:lnTo>
                    <a:pt x="22783" y="13506"/>
                  </a:lnTo>
                  <a:lnTo>
                    <a:pt x="23530" y="13057"/>
                  </a:lnTo>
                  <a:lnTo>
                    <a:pt x="24262" y="12594"/>
                  </a:lnTo>
                  <a:lnTo>
                    <a:pt x="24979" y="12131"/>
                  </a:lnTo>
                  <a:lnTo>
                    <a:pt x="25144" y="12012"/>
                  </a:lnTo>
                  <a:lnTo>
                    <a:pt x="25293" y="11877"/>
                  </a:lnTo>
                  <a:lnTo>
                    <a:pt x="25428" y="11728"/>
                  </a:lnTo>
                  <a:lnTo>
                    <a:pt x="25547" y="11578"/>
                  </a:lnTo>
                  <a:lnTo>
                    <a:pt x="25652" y="11414"/>
                  </a:lnTo>
                  <a:lnTo>
                    <a:pt x="25741" y="11250"/>
                  </a:lnTo>
                  <a:lnTo>
                    <a:pt x="25816" y="11070"/>
                  </a:lnTo>
                  <a:lnTo>
                    <a:pt x="25861" y="10876"/>
                  </a:lnTo>
                  <a:lnTo>
                    <a:pt x="25906" y="10697"/>
                  </a:lnTo>
                  <a:lnTo>
                    <a:pt x="25936" y="10503"/>
                  </a:lnTo>
                  <a:lnTo>
                    <a:pt x="25936" y="10308"/>
                  </a:lnTo>
                  <a:lnTo>
                    <a:pt x="25921" y="10114"/>
                  </a:lnTo>
                  <a:lnTo>
                    <a:pt x="25906" y="9920"/>
                  </a:lnTo>
                  <a:lnTo>
                    <a:pt x="25846" y="9726"/>
                  </a:lnTo>
                  <a:lnTo>
                    <a:pt x="25786" y="9532"/>
                  </a:lnTo>
                  <a:lnTo>
                    <a:pt x="25697" y="9352"/>
                  </a:lnTo>
                  <a:lnTo>
                    <a:pt x="25592" y="9158"/>
                  </a:lnTo>
                  <a:lnTo>
                    <a:pt x="25458" y="8979"/>
                  </a:lnTo>
                  <a:lnTo>
                    <a:pt x="25323" y="8815"/>
                  </a:lnTo>
                  <a:lnTo>
                    <a:pt x="25159" y="8680"/>
                  </a:lnTo>
                  <a:lnTo>
                    <a:pt x="24994" y="8546"/>
                  </a:lnTo>
                  <a:lnTo>
                    <a:pt x="24815" y="8441"/>
                  </a:lnTo>
                  <a:lnTo>
                    <a:pt x="24636" y="8351"/>
                  </a:lnTo>
                  <a:lnTo>
                    <a:pt x="24442" y="8277"/>
                  </a:lnTo>
                  <a:lnTo>
                    <a:pt x="24247" y="8232"/>
                  </a:lnTo>
                  <a:lnTo>
                    <a:pt x="24038" y="8187"/>
                  </a:lnTo>
                  <a:lnTo>
                    <a:pt x="23829" y="8172"/>
                  </a:lnTo>
                  <a:lnTo>
                    <a:pt x="23620" y="8187"/>
                  </a:lnTo>
                  <a:lnTo>
                    <a:pt x="23411" y="8202"/>
                  </a:lnTo>
                  <a:lnTo>
                    <a:pt x="23202" y="8247"/>
                  </a:lnTo>
                  <a:lnTo>
                    <a:pt x="22992" y="8322"/>
                  </a:lnTo>
                  <a:lnTo>
                    <a:pt x="22798" y="8411"/>
                  </a:lnTo>
                  <a:lnTo>
                    <a:pt x="22783" y="8411"/>
                  </a:lnTo>
                  <a:lnTo>
                    <a:pt x="22096" y="8770"/>
                  </a:lnTo>
                  <a:lnTo>
                    <a:pt x="21394" y="9098"/>
                  </a:lnTo>
                  <a:lnTo>
                    <a:pt x="20692" y="9412"/>
                  </a:lnTo>
                  <a:lnTo>
                    <a:pt x="19990" y="9696"/>
                  </a:lnTo>
                  <a:lnTo>
                    <a:pt x="19287" y="9980"/>
                  </a:lnTo>
                  <a:lnTo>
                    <a:pt x="18570" y="10234"/>
                  </a:lnTo>
                  <a:lnTo>
                    <a:pt x="17868" y="10473"/>
                  </a:lnTo>
                  <a:lnTo>
                    <a:pt x="17151" y="10682"/>
                  </a:lnTo>
                  <a:lnTo>
                    <a:pt x="16658" y="10831"/>
                  </a:lnTo>
                  <a:lnTo>
                    <a:pt x="16165" y="10951"/>
                  </a:lnTo>
                  <a:lnTo>
                    <a:pt x="15657" y="11070"/>
                  </a:lnTo>
                  <a:lnTo>
                    <a:pt x="15164" y="11175"/>
                  </a:lnTo>
                  <a:lnTo>
                    <a:pt x="14671" y="11280"/>
                  </a:lnTo>
                  <a:lnTo>
                    <a:pt x="14178" y="11369"/>
                  </a:lnTo>
                  <a:lnTo>
                    <a:pt x="13670" y="11444"/>
                  </a:lnTo>
                  <a:lnTo>
                    <a:pt x="13177" y="11519"/>
                  </a:lnTo>
                  <a:lnTo>
                    <a:pt x="6932" y="1748"/>
                  </a:lnTo>
                  <a:lnTo>
                    <a:pt x="6798" y="1554"/>
                  </a:lnTo>
                  <a:lnTo>
                    <a:pt x="6649" y="1360"/>
                  </a:lnTo>
                  <a:lnTo>
                    <a:pt x="6529" y="1210"/>
                  </a:lnTo>
                  <a:lnTo>
                    <a:pt x="6395" y="1076"/>
                  </a:lnTo>
                  <a:lnTo>
                    <a:pt x="6245" y="941"/>
                  </a:lnTo>
                  <a:lnTo>
                    <a:pt x="6111" y="822"/>
                  </a:lnTo>
                  <a:lnTo>
                    <a:pt x="5961" y="717"/>
                  </a:lnTo>
                  <a:lnTo>
                    <a:pt x="5797" y="613"/>
                  </a:lnTo>
                  <a:lnTo>
                    <a:pt x="5648" y="508"/>
                  </a:lnTo>
                  <a:lnTo>
                    <a:pt x="5483" y="419"/>
                  </a:lnTo>
                  <a:lnTo>
                    <a:pt x="5155" y="269"/>
                  </a:lnTo>
                  <a:lnTo>
                    <a:pt x="4811" y="150"/>
                  </a:lnTo>
                  <a:lnTo>
                    <a:pt x="4452" y="75"/>
                  </a:lnTo>
                  <a:lnTo>
                    <a:pt x="4094" y="15"/>
                  </a:lnTo>
                  <a:lnTo>
                    <a:pt x="373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-1796411" y="2946065"/>
              <a:ext cx="561647" cy="1207703"/>
            </a:xfrm>
            <a:custGeom>
              <a:avLst/>
              <a:gdLst/>
              <a:ahLst/>
              <a:cxnLst/>
              <a:rect l="l" t="t" r="r" b="b"/>
              <a:pathLst>
                <a:path w="19975" h="42952" extrusionOk="0">
                  <a:moveTo>
                    <a:pt x="10160" y="0"/>
                  </a:moveTo>
                  <a:lnTo>
                    <a:pt x="9801" y="164"/>
                  </a:lnTo>
                  <a:lnTo>
                    <a:pt x="9383" y="344"/>
                  </a:lnTo>
                  <a:lnTo>
                    <a:pt x="8860" y="598"/>
                  </a:lnTo>
                  <a:lnTo>
                    <a:pt x="8217" y="896"/>
                  </a:lnTo>
                  <a:lnTo>
                    <a:pt x="7515" y="1255"/>
                  </a:lnTo>
                  <a:lnTo>
                    <a:pt x="6753" y="1673"/>
                  </a:lnTo>
                  <a:lnTo>
                    <a:pt x="5962" y="2136"/>
                  </a:lnTo>
                  <a:lnTo>
                    <a:pt x="5155" y="2629"/>
                  </a:lnTo>
                  <a:lnTo>
                    <a:pt x="4766" y="2883"/>
                  </a:lnTo>
                  <a:lnTo>
                    <a:pt x="4378" y="3152"/>
                  </a:lnTo>
                  <a:lnTo>
                    <a:pt x="4004" y="3436"/>
                  </a:lnTo>
                  <a:lnTo>
                    <a:pt x="3631" y="3720"/>
                  </a:lnTo>
                  <a:lnTo>
                    <a:pt x="3287" y="4019"/>
                  </a:lnTo>
                  <a:lnTo>
                    <a:pt x="2959" y="4303"/>
                  </a:lnTo>
                  <a:lnTo>
                    <a:pt x="2645" y="4616"/>
                  </a:lnTo>
                  <a:lnTo>
                    <a:pt x="2361" y="4915"/>
                  </a:lnTo>
                  <a:lnTo>
                    <a:pt x="2107" y="5229"/>
                  </a:lnTo>
                  <a:lnTo>
                    <a:pt x="1883" y="5543"/>
                  </a:lnTo>
                  <a:lnTo>
                    <a:pt x="1689" y="5856"/>
                  </a:lnTo>
                  <a:lnTo>
                    <a:pt x="1525" y="6170"/>
                  </a:lnTo>
                  <a:lnTo>
                    <a:pt x="1465" y="6334"/>
                  </a:lnTo>
                  <a:lnTo>
                    <a:pt x="1405" y="6499"/>
                  </a:lnTo>
                  <a:lnTo>
                    <a:pt x="1360" y="6648"/>
                  </a:lnTo>
                  <a:lnTo>
                    <a:pt x="1330" y="6812"/>
                  </a:lnTo>
                  <a:lnTo>
                    <a:pt x="1256" y="7320"/>
                  </a:lnTo>
                  <a:lnTo>
                    <a:pt x="1166" y="8052"/>
                  </a:lnTo>
                  <a:lnTo>
                    <a:pt x="1076" y="8994"/>
                  </a:lnTo>
                  <a:lnTo>
                    <a:pt x="972" y="10099"/>
                  </a:lnTo>
                  <a:lnTo>
                    <a:pt x="867" y="11384"/>
                  </a:lnTo>
                  <a:lnTo>
                    <a:pt x="763" y="12818"/>
                  </a:lnTo>
                  <a:lnTo>
                    <a:pt x="643" y="14372"/>
                  </a:lnTo>
                  <a:lnTo>
                    <a:pt x="538" y="16030"/>
                  </a:lnTo>
                  <a:lnTo>
                    <a:pt x="524" y="16299"/>
                  </a:lnTo>
                  <a:lnTo>
                    <a:pt x="479" y="17091"/>
                  </a:lnTo>
                  <a:lnTo>
                    <a:pt x="449" y="17405"/>
                  </a:lnTo>
                  <a:lnTo>
                    <a:pt x="434" y="17748"/>
                  </a:lnTo>
                  <a:lnTo>
                    <a:pt x="404" y="18181"/>
                  </a:lnTo>
                  <a:lnTo>
                    <a:pt x="389" y="18525"/>
                  </a:lnTo>
                  <a:lnTo>
                    <a:pt x="374" y="18839"/>
                  </a:lnTo>
                  <a:lnTo>
                    <a:pt x="344" y="19571"/>
                  </a:lnTo>
                  <a:lnTo>
                    <a:pt x="329" y="19840"/>
                  </a:lnTo>
                  <a:lnTo>
                    <a:pt x="180" y="22962"/>
                  </a:lnTo>
                  <a:lnTo>
                    <a:pt x="165" y="23575"/>
                  </a:lnTo>
                  <a:lnTo>
                    <a:pt x="75" y="26040"/>
                  </a:lnTo>
                  <a:lnTo>
                    <a:pt x="45" y="27399"/>
                  </a:lnTo>
                  <a:lnTo>
                    <a:pt x="45" y="27489"/>
                  </a:lnTo>
                  <a:lnTo>
                    <a:pt x="45" y="27713"/>
                  </a:lnTo>
                  <a:lnTo>
                    <a:pt x="16" y="28908"/>
                  </a:lnTo>
                  <a:lnTo>
                    <a:pt x="16" y="29864"/>
                  </a:lnTo>
                  <a:lnTo>
                    <a:pt x="1" y="31015"/>
                  </a:lnTo>
                  <a:lnTo>
                    <a:pt x="1" y="31283"/>
                  </a:lnTo>
                  <a:lnTo>
                    <a:pt x="16" y="32553"/>
                  </a:lnTo>
                  <a:lnTo>
                    <a:pt x="31" y="33793"/>
                  </a:lnTo>
                  <a:lnTo>
                    <a:pt x="45" y="34391"/>
                  </a:lnTo>
                  <a:lnTo>
                    <a:pt x="105" y="35974"/>
                  </a:lnTo>
                  <a:lnTo>
                    <a:pt x="150" y="36736"/>
                  </a:lnTo>
                  <a:lnTo>
                    <a:pt x="195" y="37453"/>
                  </a:lnTo>
                  <a:lnTo>
                    <a:pt x="255" y="38126"/>
                  </a:lnTo>
                  <a:lnTo>
                    <a:pt x="314" y="38768"/>
                  </a:lnTo>
                  <a:lnTo>
                    <a:pt x="389" y="39381"/>
                  </a:lnTo>
                  <a:lnTo>
                    <a:pt x="479" y="39933"/>
                  </a:lnTo>
                  <a:lnTo>
                    <a:pt x="568" y="40441"/>
                  </a:lnTo>
                  <a:lnTo>
                    <a:pt x="658" y="40905"/>
                  </a:lnTo>
                  <a:lnTo>
                    <a:pt x="778" y="41323"/>
                  </a:lnTo>
                  <a:lnTo>
                    <a:pt x="897" y="41696"/>
                  </a:lnTo>
                  <a:lnTo>
                    <a:pt x="1017" y="41995"/>
                  </a:lnTo>
                  <a:lnTo>
                    <a:pt x="1091" y="42130"/>
                  </a:lnTo>
                  <a:lnTo>
                    <a:pt x="1166" y="42249"/>
                  </a:lnTo>
                  <a:lnTo>
                    <a:pt x="1241" y="42354"/>
                  </a:lnTo>
                  <a:lnTo>
                    <a:pt x="1315" y="42443"/>
                  </a:lnTo>
                  <a:lnTo>
                    <a:pt x="1390" y="42503"/>
                  </a:lnTo>
                  <a:lnTo>
                    <a:pt x="1480" y="42563"/>
                  </a:lnTo>
                  <a:lnTo>
                    <a:pt x="1614" y="42637"/>
                  </a:lnTo>
                  <a:lnTo>
                    <a:pt x="1764" y="42697"/>
                  </a:lnTo>
                  <a:lnTo>
                    <a:pt x="1943" y="42757"/>
                  </a:lnTo>
                  <a:lnTo>
                    <a:pt x="2122" y="42802"/>
                  </a:lnTo>
                  <a:lnTo>
                    <a:pt x="2316" y="42847"/>
                  </a:lnTo>
                  <a:lnTo>
                    <a:pt x="2525" y="42877"/>
                  </a:lnTo>
                  <a:lnTo>
                    <a:pt x="2989" y="42921"/>
                  </a:lnTo>
                  <a:lnTo>
                    <a:pt x="3482" y="42951"/>
                  </a:lnTo>
                  <a:lnTo>
                    <a:pt x="4019" y="42936"/>
                  </a:lnTo>
                  <a:lnTo>
                    <a:pt x="4587" y="42906"/>
                  </a:lnTo>
                  <a:lnTo>
                    <a:pt x="5185" y="42862"/>
                  </a:lnTo>
                  <a:lnTo>
                    <a:pt x="5827" y="42787"/>
                  </a:lnTo>
                  <a:lnTo>
                    <a:pt x="6484" y="42682"/>
                  </a:lnTo>
                  <a:lnTo>
                    <a:pt x="7157" y="42578"/>
                  </a:lnTo>
                  <a:lnTo>
                    <a:pt x="7844" y="42443"/>
                  </a:lnTo>
                  <a:lnTo>
                    <a:pt x="8561" y="42309"/>
                  </a:lnTo>
                  <a:lnTo>
                    <a:pt x="9263" y="42159"/>
                  </a:lnTo>
                  <a:lnTo>
                    <a:pt x="9995" y="41995"/>
                  </a:lnTo>
                  <a:lnTo>
                    <a:pt x="10712" y="41816"/>
                  </a:lnTo>
                  <a:lnTo>
                    <a:pt x="12147" y="41442"/>
                  </a:lnTo>
                  <a:lnTo>
                    <a:pt x="13536" y="41054"/>
                  </a:lnTo>
                  <a:lnTo>
                    <a:pt x="14851" y="40665"/>
                  </a:lnTo>
                  <a:lnTo>
                    <a:pt x="16061" y="40277"/>
                  </a:lnTo>
                  <a:lnTo>
                    <a:pt x="17136" y="39918"/>
                  </a:lnTo>
                  <a:lnTo>
                    <a:pt x="18048" y="39575"/>
                  </a:lnTo>
                  <a:lnTo>
                    <a:pt x="18765" y="39291"/>
                  </a:lnTo>
                  <a:lnTo>
                    <a:pt x="19034" y="39172"/>
                  </a:lnTo>
                  <a:lnTo>
                    <a:pt x="19258" y="39067"/>
                  </a:lnTo>
                  <a:lnTo>
                    <a:pt x="19452" y="38947"/>
                  </a:lnTo>
                  <a:lnTo>
                    <a:pt x="19631" y="38828"/>
                  </a:lnTo>
                  <a:lnTo>
                    <a:pt x="19751" y="38693"/>
                  </a:lnTo>
                  <a:lnTo>
                    <a:pt x="19811" y="38619"/>
                  </a:lnTo>
                  <a:lnTo>
                    <a:pt x="19855" y="38544"/>
                  </a:lnTo>
                  <a:lnTo>
                    <a:pt x="19885" y="38454"/>
                  </a:lnTo>
                  <a:lnTo>
                    <a:pt x="19915" y="38365"/>
                  </a:lnTo>
                  <a:lnTo>
                    <a:pt x="19960" y="38156"/>
                  </a:lnTo>
                  <a:lnTo>
                    <a:pt x="19975" y="37902"/>
                  </a:lnTo>
                  <a:lnTo>
                    <a:pt x="19960" y="37618"/>
                  </a:lnTo>
                  <a:lnTo>
                    <a:pt x="19930" y="37274"/>
                  </a:lnTo>
                  <a:lnTo>
                    <a:pt x="19885" y="36871"/>
                  </a:lnTo>
                  <a:lnTo>
                    <a:pt x="19766" y="35855"/>
                  </a:lnTo>
                  <a:lnTo>
                    <a:pt x="19601" y="34540"/>
                  </a:lnTo>
                  <a:lnTo>
                    <a:pt x="19512" y="33748"/>
                  </a:lnTo>
                  <a:lnTo>
                    <a:pt x="19407" y="32852"/>
                  </a:lnTo>
                  <a:lnTo>
                    <a:pt x="19318" y="31776"/>
                  </a:lnTo>
                  <a:lnTo>
                    <a:pt x="19273" y="31388"/>
                  </a:lnTo>
                  <a:lnTo>
                    <a:pt x="19258" y="31239"/>
                  </a:lnTo>
                  <a:lnTo>
                    <a:pt x="19198" y="30581"/>
                  </a:lnTo>
                  <a:lnTo>
                    <a:pt x="19183" y="30312"/>
                  </a:lnTo>
                  <a:lnTo>
                    <a:pt x="19123" y="29700"/>
                  </a:lnTo>
                  <a:lnTo>
                    <a:pt x="19093" y="29371"/>
                  </a:lnTo>
                  <a:lnTo>
                    <a:pt x="19004" y="28101"/>
                  </a:lnTo>
                  <a:lnTo>
                    <a:pt x="18974" y="27773"/>
                  </a:lnTo>
                  <a:lnTo>
                    <a:pt x="18959" y="27459"/>
                  </a:lnTo>
                  <a:lnTo>
                    <a:pt x="18944" y="27130"/>
                  </a:lnTo>
                  <a:lnTo>
                    <a:pt x="18929" y="27100"/>
                  </a:lnTo>
                  <a:lnTo>
                    <a:pt x="18914" y="26548"/>
                  </a:lnTo>
                  <a:lnTo>
                    <a:pt x="18884" y="25636"/>
                  </a:lnTo>
                  <a:lnTo>
                    <a:pt x="18869" y="24785"/>
                  </a:lnTo>
                  <a:lnTo>
                    <a:pt x="18884" y="24262"/>
                  </a:lnTo>
                  <a:lnTo>
                    <a:pt x="18884" y="24098"/>
                  </a:lnTo>
                  <a:lnTo>
                    <a:pt x="18899" y="23231"/>
                  </a:lnTo>
                  <a:lnTo>
                    <a:pt x="18884" y="22275"/>
                  </a:lnTo>
                  <a:lnTo>
                    <a:pt x="18869" y="21886"/>
                  </a:lnTo>
                  <a:lnTo>
                    <a:pt x="18854" y="21513"/>
                  </a:lnTo>
                  <a:lnTo>
                    <a:pt x="18854" y="21095"/>
                  </a:lnTo>
                  <a:lnTo>
                    <a:pt x="18795" y="19646"/>
                  </a:lnTo>
                  <a:lnTo>
                    <a:pt x="18780" y="19317"/>
                  </a:lnTo>
                  <a:lnTo>
                    <a:pt x="18750" y="18450"/>
                  </a:lnTo>
                  <a:lnTo>
                    <a:pt x="18735" y="18137"/>
                  </a:lnTo>
                  <a:lnTo>
                    <a:pt x="18690" y="17061"/>
                  </a:lnTo>
                  <a:lnTo>
                    <a:pt x="18675" y="16717"/>
                  </a:lnTo>
                  <a:lnTo>
                    <a:pt x="18660" y="16404"/>
                  </a:lnTo>
                  <a:lnTo>
                    <a:pt x="18660" y="16060"/>
                  </a:lnTo>
                  <a:lnTo>
                    <a:pt x="18645" y="16030"/>
                  </a:lnTo>
                  <a:lnTo>
                    <a:pt x="18630" y="15343"/>
                  </a:lnTo>
                  <a:lnTo>
                    <a:pt x="18615" y="14357"/>
                  </a:lnTo>
                  <a:lnTo>
                    <a:pt x="18600" y="13356"/>
                  </a:lnTo>
                  <a:lnTo>
                    <a:pt x="18600" y="12669"/>
                  </a:lnTo>
                  <a:lnTo>
                    <a:pt x="18615" y="11653"/>
                  </a:lnTo>
                  <a:lnTo>
                    <a:pt x="18645" y="10652"/>
                  </a:lnTo>
                  <a:lnTo>
                    <a:pt x="18705" y="9681"/>
                  </a:lnTo>
                  <a:lnTo>
                    <a:pt x="18780" y="8755"/>
                  </a:lnTo>
                  <a:lnTo>
                    <a:pt x="18810" y="8441"/>
                  </a:lnTo>
                  <a:lnTo>
                    <a:pt x="18825" y="8127"/>
                  </a:lnTo>
                  <a:lnTo>
                    <a:pt x="18825" y="7813"/>
                  </a:lnTo>
                  <a:lnTo>
                    <a:pt x="18810" y="7515"/>
                  </a:lnTo>
                  <a:lnTo>
                    <a:pt x="18780" y="7201"/>
                  </a:lnTo>
                  <a:lnTo>
                    <a:pt x="18735" y="6902"/>
                  </a:lnTo>
                  <a:lnTo>
                    <a:pt x="18690" y="6603"/>
                  </a:lnTo>
                  <a:lnTo>
                    <a:pt x="18615" y="6305"/>
                  </a:lnTo>
                  <a:lnTo>
                    <a:pt x="18541" y="6021"/>
                  </a:lnTo>
                  <a:lnTo>
                    <a:pt x="18451" y="5722"/>
                  </a:lnTo>
                  <a:lnTo>
                    <a:pt x="18347" y="5453"/>
                  </a:lnTo>
                  <a:lnTo>
                    <a:pt x="18242" y="5169"/>
                  </a:lnTo>
                  <a:lnTo>
                    <a:pt x="18107" y="4900"/>
                  </a:lnTo>
                  <a:lnTo>
                    <a:pt x="17973" y="4631"/>
                  </a:lnTo>
                  <a:lnTo>
                    <a:pt x="17824" y="4377"/>
                  </a:lnTo>
                  <a:lnTo>
                    <a:pt x="17674" y="4123"/>
                  </a:lnTo>
                  <a:lnTo>
                    <a:pt x="17510" y="3869"/>
                  </a:lnTo>
                  <a:lnTo>
                    <a:pt x="17331" y="3630"/>
                  </a:lnTo>
                  <a:lnTo>
                    <a:pt x="17136" y="3406"/>
                  </a:lnTo>
                  <a:lnTo>
                    <a:pt x="16942" y="3167"/>
                  </a:lnTo>
                  <a:lnTo>
                    <a:pt x="16733" y="2958"/>
                  </a:lnTo>
                  <a:lnTo>
                    <a:pt x="16509" y="2749"/>
                  </a:lnTo>
                  <a:lnTo>
                    <a:pt x="16285" y="2555"/>
                  </a:lnTo>
                  <a:lnTo>
                    <a:pt x="16061" y="2361"/>
                  </a:lnTo>
                  <a:lnTo>
                    <a:pt x="15807" y="2181"/>
                  </a:lnTo>
                  <a:lnTo>
                    <a:pt x="15553" y="2017"/>
                  </a:lnTo>
                  <a:lnTo>
                    <a:pt x="15299" y="1853"/>
                  </a:lnTo>
                  <a:lnTo>
                    <a:pt x="15030" y="1703"/>
                  </a:lnTo>
                  <a:lnTo>
                    <a:pt x="14761" y="1569"/>
                  </a:lnTo>
                  <a:lnTo>
                    <a:pt x="14477" y="1434"/>
                  </a:lnTo>
                  <a:lnTo>
                    <a:pt x="14178" y="1315"/>
                  </a:lnTo>
                  <a:lnTo>
                    <a:pt x="13880" y="1210"/>
                  </a:lnTo>
                  <a:lnTo>
                    <a:pt x="101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-1507812" y="2639837"/>
              <a:ext cx="362547" cy="154168"/>
            </a:xfrm>
            <a:custGeom>
              <a:avLst/>
              <a:gdLst/>
              <a:ahLst/>
              <a:cxnLst/>
              <a:rect l="l" t="t" r="r" b="b"/>
              <a:pathLst>
                <a:path w="12894" h="5483" extrusionOk="0">
                  <a:moveTo>
                    <a:pt x="4766" y="0"/>
                  </a:moveTo>
                  <a:lnTo>
                    <a:pt x="4258" y="15"/>
                  </a:lnTo>
                  <a:lnTo>
                    <a:pt x="3765" y="60"/>
                  </a:lnTo>
                  <a:lnTo>
                    <a:pt x="3287" y="135"/>
                  </a:lnTo>
                  <a:lnTo>
                    <a:pt x="3063" y="194"/>
                  </a:lnTo>
                  <a:lnTo>
                    <a:pt x="2839" y="254"/>
                  </a:lnTo>
                  <a:lnTo>
                    <a:pt x="2615" y="314"/>
                  </a:lnTo>
                  <a:lnTo>
                    <a:pt x="2405" y="404"/>
                  </a:lnTo>
                  <a:lnTo>
                    <a:pt x="2196" y="478"/>
                  </a:lnTo>
                  <a:lnTo>
                    <a:pt x="1987" y="583"/>
                  </a:lnTo>
                  <a:lnTo>
                    <a:pt x="1808" y="687"/>
                  </a:lnTo>
                  <a:lnTo>
                    <a:pt x="1614" y="807"/>
                  </a:lnTo>
                  <a:lnTo>
                    <a:pt x="1449" y="941"/>
                  </a:lnTo>
                  <a:lnTo>
                    <a:pt x="1285" y="1076"/>
                  </a:lnTo>
                  <a:lnTo>
                    <a:pt x="1136" y="1225"/>
                  </a:lnTo>
                  <a:lnTo>
                    <a:pt x="1001" y="1390"/>
                  </a:lnTo>
                  <a:lnTo>
                    <a:pt x="867" y="1569"/>
                  </a:lnTo>
                  <a:lnTo>
                    <a:pt x="747" y="1733"/>
                  </a:lnTo>
                  <a:lnTo>
                    <a:pt x="643" y="1912"/>
                  </a:lnTo>
                  <a:lnTo>
                    <a:pt x="538" y="2092"/>
                  </a:lnTo>
                  <a:lnTo>
                    <a:pt x="374" y="2435"/>
                  </a:lnTo>
                  <a:lnTo>
                    <a:pt x="254" y="2794"/>
                  </a:lnTo>
                  <a:lnTo>
                    <a:pt x="150" y="3137"/>
                  </a:lnTo>
                  <a:lnTo>
                    <a:pt x="75" y="3481"/>
                  </a:lnTo>
                  <a:lnTo>
                    <a:pt x="30" y="3810"/>
                  </a:lnTo>
                  <a:lnTo>
                    <a:pt x="0" y="4109"/>
                  </a:lnTo>
                  <a:lnTo>
                    <a:pt x="0" y="4407"/>
                  </a:lnTo>
                  <a:lnTo>
                    <a:pt x="0" y="4661"/>
                  </a:lnTo>
                  <a:lnTo>
                    <a:pt x="15" y="4900"/>
                  </a:lnTo>
                  <a:lnTo>
                    <a:pt x="30" y="5095"/>
                  </a:lnTo>
                  <a:lnTo>
                    <a:pt x="75" y="5378"/>
                  </a:lnTo>
                  <a:lnTo>
                    <a:pt x="90" y="5483"/>
                  </a:lnTo>
                  <a:lnTo>
                    <a:pt x="10323" y="4168"/>
                  </a:lnTo>
                  <a:lnTo>
                    <a:pt x="10383" y="4168"/>
                  </a:lnTo>
                  <a:lnTo>
                    <a:pt x="10548" y="4138"/>
                  </a:lnTo>
                  <a:lnTo>
                    <a:pt x="10667" y="4109"/>
                  </a:lnTo>
                  <a:lnTo>
                    <a:pt x="10802" y="4079"/>
                  </a:lnTo>
                  <a:lnTo>
                    <a:pt x="10951" y="4004"/>
                  </a:lnTo>
                  <a:lnTo>
                    <a:pt x="11115" y="3929"/>
                  </a:lnTo>
                  <a:lnTo>
                    <a:pt x="11295" y="3810"/>
                  </a:lnTo>
                  <a:lnTo>
                    <a:pt x="11474" y="3675"/>
                  </a:lnTo>
                  <a:lnTo>
                    <a:pt x="11668" y="3496"/>
                  </a:lnTo>
                  <a:lnTo>
                    <a:pt x="11862" y="3287"/>
                  </a:lnTo>
                  <a:lnTo>
                    <a:pt x="12071" y="3033"/>
                  </a:lnTo>
                  <a:lnTo>
                    <a:pt x="12266" y="2734"/>
                  </a:lnTo>
                  <a:lnTo>
                    <a:pt x="12460" y="2376"/>
                  </a:lnTo>
                  <a:lnTo>
                    <a:pt x="12654" y="1987"/>
                  </a:lnTo>
                  <a:lnTo>
                    <a:pt x="12744" y="1748"/>
                  </a:lnTo>
                  <a:lnTo>
                    <a:pt x="12818" y="1524"/>
                  </a:lnTo>
                  <a:lnTo>
                    <a:pt x="12863" y="1330"/>
                  </a:lnTo>
                  <a:lnTo>
                    <a:pt x="12893" y="1165"/>
                  </a:lnTo>
                  <a:lnTo>
                    <a:pt x="12893" y="1016"/>
                  </a:lnTo>
                  <a:lnTo>
                    <a:pt x="12878" y="897"/>
                  </a:lnTo>
                  <a:lnTo>
                    <a:pt x="12833" y="777"/>
                  </a:lnTo>
                  <a:lnTo>
                    <a:pt x="12774" y="687"/>
                  </a:lnTo>
                  <a:lnTo>
                    <a:pt x="12699" y="613"/>
                  </a:lnTo>
                  <a:lnTo>
                    <a:pt x="12594" y="553"/>
                  </a:lnTo>
                  <a:lnTo>
                    <a:pt x="12490" y="493"/>
                  </a:lnTo>
                  <a:lnTo>
                    <a:pt x="12355" y="463"/>
                  </a:lnTo>
                  <a:lnTo>
                    <a:pt x="12221" y="433"/>
                  </a:lnTo>
                  <a:lnTo>
                    <a:pt x="12056" y="418"/>
                  </a:lnTo>
                  <a:lnTo>
                    <a:pt x="11713" y="418"/>
                  </a:lnTo>
                  <a:lnTo>
                    <a:pt x="11324" y="433"/>
                  </a:lnTo>
                  <a:lnTo>
                    <a:pt x="10906" y="463"/>
                  </a:lnTo>
                  <a:lnTo>
                    <a:pt x="10473" y="508"/>
                  </a:lnTo>
                  <a:lnTo>
                    <a:pt x="10010" y="538"/>
                  </a:lnTo>
                  <a:lnTo>
                    <a:pt x="9547" y="553"/>
                  </a:lnTo>
                  <a:lnTo>
                    <a:pt x="9069" y="553"/>
                  </a:lnTo>
                  <a:lnTo>
                    <a:pt x="8844" y="538"/>
                  </a:lnTo>
                  <a:lnTo>
                    <a:pt x="8620" y="508"/>
                  </a:lnTo>
                  <a:lnTo>
                    <a:pt x="8396" y="478"/>
                  </a:lnTo>
                  <a:lnTo>
                    <a:pt x="8172" y="433"/>
                  </a:lnTo>
                  <a:lnTo>
                    <a:pt x="7739" y="329"/>
                  </a:lnTo>
                  <a:lnTo>
                    <a:pt x="7261" y="224"/>
                  </a:lnTo>
                  <a:lnTo>
                    <a:pt x="6783" y="150"/>
                  </a:lnTo>
                  <a:lnTo>
                    <a:pt x="6290" y="75"/>
                  </a:lnTo>
                  <a:lnTo>
                    <a:pt x="5782" y="3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-1527157" y="2833060"/>
              <a:ext cx="200843" cy="225587"/>
            </a:xfrm>
            <a:custGeom>
              <a:avLst/>
              <a:gdLst/>
              <a:ahLst/>
              <a:cxnLst/>
              <a:rect l="l" t="t" r="r" b="b"/>
              <a:pathLst>
                <a:path w="7143" h="8023" extrusionOk="0">
                  <a:moveTo>
                    <a:pt x="2810" y="0"/>
                  </a:moveTo>
                  <a:lnTo>
                    <a:pt x="2720" y="359"/>
                  </a:lnTo>
                  <a:lnTo>
                    <a:pt x="2600" y="702"/>
                  </a:lnTo>
                  <a:lnTo>
                    <a:pt x="2466" y="1046"/>
                  </a:lnTo>
                  <a:lnTo>
                    <a:pt x="2302" y="1375"/>
                  </a:lnTo>
                  <a:lnTo>
                    <a:pt x="2137" y="1703"/>
                  </a:lnTo>
                  <a:lnTo>
                    <a:pt x="1943" y="2017"/>
                  </a:lnTo>
                  <a:lnTo>
                    <a:pt x="1749" y="2316"/>
                  </a:lnTo>
                  <a:lnTo>
                    <a:pt x="1555" y="2615"/>
                  </a:lnTo>
                  <a:lnTo>
                    <a:pt x="1346" y="2899"/>
                  </a:lnTo>
                  <a:lnTo>
                    <a:pt x="1136" y="3168"/>
                  </a:lnTo>
                  <a:lnTo>
                    <a:pt x="718" y="3646"/>
                  </a:lnTo>
                  <a:lnTo>
                    <a:pt x="330" y="4049"/>
                  </a:lnTo>
                  <a:lnTo>
                    <a:pt x="1" y="4393"/>
                  </a:lnTo>
                  <a:lnTo>
                    <a:pt x="240" y="4691"/>
                  </a:lnTo>
                  <a:lnTo>
                    <a:pt x="494" y="5020"/>
                  </a:lnTo>
                  <a:lnTo>
                    <a:pt x="808" y="5394"/>
                  </a:lnTo>
                  <a:lnTo>
                    <a:pt x="1106" y="5722"/>
                  </a:lnTo>
                  <a:lnTo>
                    <a:pt x="1450" y="6066"/>
                  </a:lnTo>
                  <a:lnTo>
                    <a:pt x="1853" y="6469"/>
                  </a:lnTo>
                  <a:lnTo>
                    <a:pt x="2317" y="6917"/>
                  </a:lnTo>
                  <a:lnTo>
                    <a:pt x="2810" y="7351"/>
                  </a:lnTo>
                  <a:lnTo>
                    <a:pt x="3273" y="7724"/>
                  </a:lnTo>
                  <a:lnTo>
                    <a:pt x="3482" y="7888"/>
                  </a:lnTo>
                  <a:lnTo>
                    <a:pt x="3676" y="8023"/>
                  </a:lnTo>
                  <a:lnTo>
                    <a:pt x="4124" y="7620"/>
                  </a:lnTo>
                  <a:lnTo>
                    <a:pt x="4543" y="7201"/>
                  </a:lnTo>
                  <a:lnTo>
                    <a:pt x="4961" y="6783"/>
                  </a:lnTo>
                  <a:lnTo>
                    <a:pt x="5349" y="6350"/>
                  </a:lnTo>
                  <a:lnTo>
                    <a:pt x="5648" y="6006"/>
                  </a:lnTo>
                  <a:lnTo>
                    <a:pt x="5962" y="5647"/>
                  </a:lnTo>
                  <a:lnTo>
                    <a:pt x="6350" y="5184"/>
                  </a:lnTo>
                  <a:lnTo>
                    <a:pt x="6664" y="4781"/>
                  </a:lnTo>
                  <a:lnTo>
                    <a:pt x="6679" y="4766"/>
                  </a:lnTo>
                  <a:lnTo>
                    <a:pt x="6724" y="4706"/>
                  </a:lnTo>
                  <a:lnTo>
                    <a:pt x="7142" y="4154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-1383054" y="2933018"/>
              <a:ext cx="44960" cy="78588"/>
            </a:xfrm>
            <a:custGeom>
              <a:avLst/>
              <a:gdLst/>
              <a:ahLst/>
              <a:cxnLst/>
              <a:rect l="l" t="t" r="r" b="b"/>
              <a:pathLst>
                <a:path w="1599" h="2795" extrusionOk="0">
                  <a:moveTo>
                    <a:pt x="30" y="1"/>
                  </a:moveTo>
                  <a:lnTo>
                    <a:pt x="15" y="300"/>
                  </a:lnTo>
                  <a:lnTo>
                    <a:pt x="0" y="613"/>
                  </a:lnTo>
                  <a:lnTo>
                    <a:pt x="0" y="1002"/>
                  </a:lnTo>
                  <a:lnTo>
                    <a:pt x="15" y="1435"/>
                  </a:lnTo>
                  <a:lnTo>
                    <a:pt x="45" y="1898"/>
                  </a:lnTo>
                  <a:lnTo>
                    <a:pt x="75" y="2122"/>
                  </a:lnTo>
                  <a:lnTo>
                    <a:pt x="120" y="2361"/>
                  </a:lnTo>
                  <a:lnTo>
                    <a:pt x="165" y="2585"/>
                  </a:lnTo>
                  <a:lnTo>
                    <a:pt x="224" y="2795"/>
                  </a:lnTo>
                  <a:lnTo>
                    <a:pt x="523" y="2451"/>
                  </a:lnTo>
                  <a:lnTo>
                    <a:pt x="837" y="2092"/>
                  </a:lnTo>
                  <a:lnTo>
                    <a:pt x="1225" y="1629"/>
                  </a:lnTo>
                  <a:lnTo>
                    <a:pt x="1539" y="1226"/>
                  </a:lnTo>
                  <a:lnTo>
                    <a:pt x="1554" y="1211"/>
                  </a:lnTo>
                  <a:lnTo>
                    <a:pt x="1599" y="115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-1506575" y="2672172"/>
              <a:ext cx="314663" cy="342387"/>
            </a:xfrm>
            <a:custGeom>
              <a:avLst/>
              <a:gdLst/>
              <a:ahLst/>
              <a:cxnLst/>
              <a:rect l="l" t="t" r="r" b="b"/>
              <a:pathLst>
                <a:path w="11191" h="12177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556" y="7874"/>
                  </a:lnTo>
                  <a:lnTo>
                    <a:pt x="2959" y="8262"/>
                  </a:lnTo>
                  <a:lnTo>
                    <a:pt x="3362" y="8665"/>
                  </a:lnTo>
                  <a:lnTo>
                    <a:pt x="3796" y="9054"/>
                  </a:lnTo>
                  <a:lnTo>
                    <a:pt x="4632" y="9801"/>
                  </a:lnTo>
                  <a:lnTo>
                    <a:pt x="5469" y="10488"/>
                  </a:lnTo>
                  <a:lnTo>
                    <a:pt x="6231" y="11086"/>
                  </a:lnTo>
                  <a:lnTo>
                    <a:pt x="6589" y="11340"/>
                  </a:lnTo>
                  <a:lnTo>
                    <a:pt x="6918" y="11579"/>
                  </a:lnTo>
                  <a:lnTo>
                    <a:pt x="7217" y="11773"/>
                  </a:lnTo>
                  <a:lnTo>
                    <a:pt x="7486" y="11922"/>
                  </a:lnTo>
                  <a:lnTo>
                    <a:pt x="7710" y="12042"/>
                  </a:lnTo>
                  <a:lnTo>
                    <a:pt x="7904" y="12116"/>
                  </a:lnTo>
                  <a:lnTo>
                    <a:pt x="8024" y="12146"/>
                  </a:lnTo>
                  <a:lnTo>
                    <a:pt x="8143" y="12176"/>
                  </a:lnTo>
                  <a:lnTo>
                    <a:pt x="8367" y="12176"/>
                  </a:lnTo>
                  <a:lnTo>
                    <a:pt x="8472" y="12146"/>
                  </a:lnTo>
                  <a:lnTo>
                    <a:pt x="8576" y="12116"/>
                  </a:lnTo>
                  <a:lnTo>
                    <a:pt x="8681" y="12072"/>
                  </a:lnTo>
                  <a:lnTo>
                    <a:pt x="8785" y="11997"/>
                  </a:lnTo>
                  <a:lnTo>
                    <a:pt x="8890" y="11922"/>
                  </a:lnTo>
                  <a:lnTo>
                    <a:pt x="8980" y="11833"/>
                  </a:lnTo>
                  <a:lnTo>
                    <a:pt x="9084" y="11713"/>
                  </a:lnTo>
                  <a:lnTo>
                    <a:pt x="9174" y="11594"/>
                  </a:lnTo>
                  <a:lnTo>
                    <a:pt x="9264" y="11444"/>
                  </a:lnTo>
                  <a:lnTo>
                    <a:pt x="9353" y="11280"/>
                  </a:lnTo>
                  <a:lnTo>
                    <a:pt x="9443" y="11101"/>
                  </a:lnTo>
                  <a:lnTo>
                    <a:pt x="9532" y="10906"/>
                  </a:lnTo>
                  <a:lnTo>
                    <a:pt x="9727" y="10369"/>
                  </a:lnTo>
                  <a:lnTo>
                    <a:pt x="10100" y="9218"/>
                  </a:lnTo>
                  <a:lnTo>
                    <a:pt x="10205" y="8800"/>
                  </a:lnTo>
                  <a:lnTo>
                    <a:pt x="10518" y="8800"/>
                  </a:lnTo>
                  <a:lnTo>
                    <a:pt x="10683" y="8785"/>
                  </a:lnTo>
                  <a:lnTo>
                    <a:pt x="10847" y="8755"/>
                  </a:lnTo>
                  <a:lnTo>
                    <a:pt x="10997" y="8725"/>
                  </a:lnTo>
                  <a:lnTo>
                    <a:pt x="11116" y="8680"/>
                  </a:lnTo>
                  <a:lnTo>
                    <a:pt x="11161" y="8665"/>
                  </a:lnTo>
                  <a:lnTo>
                    <a:pt x="11176" y="8636"/>
                  </a:lnTo>
                  <a:lnTo>
                    <a:pt x="11191" y="8591"/>
                  </a:lnTo>
                  <a:lnTo>
                    <a:pt x="11191" y="8561"/>
                  </a:lnTo>
                  <a:lnTo>
                    <a:pt x="10608" y="6888"/>
                  </a:lnTo>
                  <a:lnTo>
                    <a:pt x="10698" y="6215"/>
                  </a:lnTo>
                  <a:lnTo>
                    <a:pt x="10743" y="5558"/>
                  </a:lnTo>
                  <a:lnTo>
                    <a:pt x="10758" y="5229"/>
                  </a:lnTo>
                  <a:lnTo>
                    <a:pt x="10772" y="4916"/>
                  </a:lnTo>
                  <a:lnTo>
                    <a:pt x="10772" y="4617"/>
                  </a:lnTo>
                  <a:lnTo>
                    <a:pt x="10758" y="4318"/>
                  </a:lnTo>
                  <a:lnTo>
                    <a:pt x="10743" y="4124"/>
                  </a:lnTo>
                  <a:lnTo>
                    <a:pt x="10698" y="3915"/>
                  </a:lnTo>
                  <a:lnTo>
                    <a:pt x="10653" y="3735"/>
                  </a:lnTo>
                  <a:lnTo>
                    <a:pt x="10578" y="3541"/>
                  </a:lnTo>
                  <a:lnTo>
                    <a:pt x="10489" y="3362"/>
                  </a:lnTo>
                  <a:lnTo>
                    <a:pt x="10384" y="3168"/>
                  </a:lnTo>
                  <a:lnTo>
                    <a:pt x="10279" y="3003"/>
                  </a:lnTo>
                  <a:lnTo>
                    <a:pt x="10145" y="2839"/>
                  </a:lnTo>
                  <a:lnTo>
                    <a:pt x="9996" y="2690"/>
                  </a:lnTo>
                  <a:lnTo>
                    <a:pt x="9846" y="2555"/>
                  </a:lnTo>
                  <a:lnTo>
                    <a:pt x="9667" y="242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-1271737" y="2927142"/>
              <a:ext cx="31098" cy="27752"/>
            </a:xfrm>
            <a:custGeom>
              <a:avLst/>
              <a:gdLst/>
              <a:ahLst/>
              <a:cxnLst/>
              <a:rect l="l" t="t" r="r" b="b"/>
              <a:pathLst>
                <a:path w="1106" h="987" extrusionOk="0">
                  <a:moveTo>
                    <a:pt x="90" y="1"/>
                  </a:moveTo>
                  <a:lnTo>
                    <a:pt x="45" y="31"/>
                  </a:lnTo>
                  <a:lnTo>
                    <a:pt x="15" y="61"/>
                  </a:lnTo>
                  <a:lnTo>
                    <a:pt x="0" y="105"/>
                  </a:lnTo>
                  <a:lnTo>
                    <a:pt x="0" y="165"/>
                  </a:lnTo>
                  <a:lnTo>
                    <a:pt x="60" y="285"/>
                  </a:lnTo>
                  <a:lnTo>
                    <a:pt x="120" y="404"/>
                  </a:lnTo>
                  <a:lnTo>
                    <a:pt x="209" y="539"/>
                  </a:lnTo>
                  <a:lnTo>
                    <a:pt x="329" y="673"/>
                  </a:lnTo>
                  <a:lnTo>
                    <a:pt x="404" y="733"/>
                  </a:lnTo>
                  <a:lnTo>
                    <a:pt x="478" y="793"/>
                  </a:lnTo>
                  <a:lnTo>
                    <a:pt x="568" y="852"/>
                  </a:lnTo>
                  <a:lnTo>
                    <a:pt x="673" y="912"/>
                  </a:lnTo>
                  <a:lnTo>
                    <a:pt x="777" y="942"/>
                  </a:lnTo>
                  <a:lnTo>
                    <a:pt x="897" y="972"/>
                  </a:lnTo>
                  <a:lnTo>
                    <a:pt x="971" y="987"/>
                  </a:lnTo>
                  <a:lnTo>
                    <a:pt x="1016" y="987"/>
                  </a:lnTo>
                  <a:lnTo>
                    <a:pt x="1061" y="957"/>
                  </a:lnTo>
                  <a:lnTo>
                    <a:pt x="1091" y="927"/>
                  </a:lnTo>
                  <a:lnTo>
                    <a:pt x="1106" y="867"/>
                  </a:lnTo>
                  <a:lnTo>
                    <a:pt x="1106" y="822"/>
                  </a:lnTo>
                  <a:lnTo>
                    <a:pt x="1091" y="778"/>
                  </a:lnTo>
                  <a:lnTo>
                    <a:pt x="1046" y="748"/>
                  </a:lnTo>
                  <a:lnTo>
                    <a:pt x="1001" y="733"/>
                  </a:lnTo>
                  <a:lnTo>
                    <a:pt x="897" y="718"/>
                  </a:lnTo>
                  <a:lnTo>
                    <a:pt x="807" y="688"/>
                  </a:lnTo>
                  <a:lnTo>
                    <a:pt x="717" y="658"/>
                  </a:lnTo>
                  <a:lnTo>
                    <a:pt x="643" y="613"/>
                  </a:lnTo>
                  <a:lnTo>
                    <a:pt x="508" y="494"/>
                  </a:lnTo>
                  <a:lnTo>
                    <a:pt x="419" y="389"/>
                  </a:lnTo>
                  <a:lnTo>
                    <a:pt x="344" y="270"/>
                  </a:lnTo>
                  <a:lnTo>
                    <a:pt x="284" y="180"/>
                  </a:lnTo>
                  <a:lnTo>
                    <a:pt x="254" y="75"/>
                  </a:lnTo>
                  <a:lnTo>
                    <a:pt x="224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-1314166" y="2856567"/>
              <a:ext cx="53789" cy="35316"/>
            </a:xfrm>
            <a:custGeom>
              <a:avLst/>
              <a:gdLst/>
              <a:ahLst/>
              <a:cxnLst/>
              <a:rect l="l" t="t" r="r" b="b"/>
              <a:pathLst>
                <a:path w="1913" h="1256" extrusionOk="0">
                  <a:moveTo>
                    <a:pt x="434" y="1"/>
                  </a:moveTo>
                  <a:lnTo>
                    <a:pt x="299" y="31"/>
                  </a:lnTo>
                  <a:lnTo>
                    <a:pt x="165" y="76"/>
                  </a:lnTo>
                  <a:lnTo>
                    <a:pt x="120" y="106"/>
                  </a:lnTo>
                  <a:lnTo>
                    <a:pt x="75" y="135"/>
                  </a:lnTo>
                  <a:lnTo>
                    <a:pt x="45" y="180"/>
                  </a:lnTo>
                  <a:lnTo>
                    <a:pt x="15" y="225"/>
                  </a:lnTo>
                  <a:lnTo>
                    <a:pt x="0" y="270"/>
                  </a:lnTo>
                  <a:lnTo>
                    <a:pt x="0" y="330"/>
                  </a:lnTo>
                  <a:lnTo>
                    <a:pt x="0" y="389"/>
                  </a:lnTo>
                  <a:lnTo>
                    <a:pt x="15" y="449"/>
                  </a:lnTo>
                  <a:lnTo>
                    <a:pt x="60" y="569"/>
                  </a:lnTo>
                  <a:lnTo>
                    <a:pt x="150" y="688"/>
                  </a:lnTo>
                  <a:lnTo>
                    <a:pt x="254" y="808"/>
                  </a:lnTo>
                  <a:lnTo>
                    <a:pt x="404" y="912"/>
                  </a:lnTo>
                  <a:lnTo>
                    <a:pt x="568" y="1017"/>
                  </a:lnTo>
                  <a:lnTo>
                    <a:pt x="747" y="1106"/>
                  </a:lnTo>
                  <a:lnTo>
                    <a:pt x="942" y="1181"/>
                  </a:lnTo>
                  <a:lnTo>
                    <a:pt x="1136" y="1226"/>
                  </a:lnTo>
                  <a:lnTo>
                    <a:pt x="1315" y="1256"/>
                  </a:lnTo>
                  <a:lnTo>
                    <a:pt x="1479" y="1256"/>
                  </a:lnTo>
                  <a:lnTo>
                    <a:pt x="1614" y="1226"/>
                  </a:lnTo>
                  <a:lnTo>
                    <a:pt x="1733" y="1181"/>
                  </a:lnTo>
                  <a:lnTo>
                    <a:pt x="1793" y="1151"/>
                  </a:lnTo>
                  <a:lnTo>
                    <a:pt x="1838" y="1121"/>
                  </a:lnTo>
                  <a:lnTo>
                    <a:pt x="1868" y="1077"/>
                  </a:lnTo>
                  <a:lnTo>
                    <a:pt x="1898" y="1032"/>
                  </a:lnTo>
                  <a:lnTo>
                    <a:pt x="1913" y="987"/>
                  </a:lnTo>
                  <a:lnTo>
                    <a:pt x="1913" y="927"/>
                  </a:lnTo>
                  <a:lnTo>
                    <a:pt x="1913" y="867"/>
                  </a:lnTo>
                  <a:lnTo>
                    <a:pt x="1898" y="808"/>
                  </a:lnTo>
                  <a:lnTo>
                    <a:pt x="1853" y="703"/>
                  </a:lnTo>
                  <a:lnTo>
                    <a:pt x="1763" y="569"/>
                  </a:lnTo>
                  <a:lnTo>
                    <a:pt x="1659" y="464"/>
                  </a:lnTo>
                  <a:lnTo>
                    <a:pt x="1509" y="345"/>
                  </a:lnTo>
                  <a:lnTo>
                    <a:pt x="1345" y="240"/>
                  </a:lnTo>
                  <a:lnTo>
                    <a:pt x="1166" y="150"/>
                  </a:lnTo>
                  <a:lnTo>
                    <a:pt x="971" y="76"/>
                  </a:lnTo>
                  <a:lnTo>
                    <a:pt x="777" y="31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-1239401" y="2838937"/>
              <a:ext cx="13047" cy="23562"/>
            </a:xfrm>
            <a:custGeom>
              <a:avLst/>
              <a:gdLst/>
              <a:ahLst/>
              <a:cxnLst/>
              <a:rect l="l" t="t" r="r" b="b"/>
              <a:pathLst>
                <a:path w="464" h="838" extrusionOk="0">
                  <a:moveTo>
                    <a:pt x="210" y="0"/>
                  </a:moveTo>
                  <a:lnTo>
                    <a:pt x="165" y="15"/>
                  </a:lnTo>
                  <a:lnTo>
                    <a:pt x="120" y="60"/>
                  </a:lnTo>
                  <a:lnTo>
                    <a:pt x="90" y="105"/>
                  </a:lnTo>
                  <a:lnTo>
                    <a:pt x="45" y="165"/>
                  </a:lnTo>
                  <a:lnTo>
                    <a:pt x="30" y="240"/>
                  </a:lnTo>
                  <a:lnTo>
                    <a:pt x="1" y="314"/>
                  </a:lnTo>
                  <a:lnTo>
                    <a:pt x="1" y="404"/>
                  </a:lnTo>
                  <a:lnTo>
                    <a:pt x="1" y="479"/>
                  </a:lnTo>
                  <a:lnTo>
                    <a:pt x="1" y="568"/>
                  </a:lnTo>
                  <a:lnTo>
                    <a:pt x="16" y="643"/>
                  </a:lnTo>
                  <a:lnTo>
                    <a:pt x="45" y="703"/>
                  </a:lnTo>
                  <a:lnTo>
                    <a:pt x="75" y="747"/>
                  </a:lnTo>
                  <a:lnTo>
                    <a:pt x="105" y="792"/>
                  </a:lnTo>
                  <a:lnTo>
                    <a:pt x="150" y="822"/>
                  </a:lnTo>
                  <a:lnTo>
                    <a:pt x="195" y="837"/>
                  </a:lnTo>
                  <a:lnTo>
                    <a:pt x="255" y="837"/>
                  </a:lnTo>
                  <a:lnTo>
                    <a:pt x="299" y="807"/>
                  </a:lnTo>
                  <a:lnTo>
                    <a:pt x="329" y="777"/>
                  </a:lnTo>
                  <a:lnTo>
                    <a:pt x="374" y="718"/>
                  </a:lnTo>
                  <a:lnTo>
                    <a:pt x="404" y="658"/>
                  </a:lnTo>
                  <a:lnTo>
                    <a:pt x="434" y="598"/>
                  </a:lnTo>
                  <a:lnTo>
                    <a:pt x="449" y="508"/>
                  </a:lnTo>
                  <a:lnTo>
                    <a:pt x="464" y="434"/>
                  </a:lnTo>
                  <a:lnTo>
                    <a:pt x="464" y="344"/>
                  </a:lnTo>
                  <a:lnTo>
                    <a:pt x="449" y="269"/>
                  </a:lnTo>
                  <a:lnTo>
                    <a:pt x="434" y="195"/>
                  </a:lnTo>
                  <a:lnTo>
                    <a:pt x="419" y="135"/>
                  </a:lnTo>
                  <a:lnTo>
                    <a:pt x="389" y="75"/>
                  </a:lnTo>
                  <a:lnTo>
                    <a:pt x="344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-1264595" y="2809104"/>
              <a:ext cx="51680" cy="24828"/>
            </a:xfrm>
            <a:custGeom>
              <a:avLst/>
              <a:gdLst/>
              <a:ahLst/>
              <a:cxnLst/>
              <a:rect l="l" t="t" r="r" b="b"/>
              <a:pathLst>
                <a:path w="1838" h="883" extrusionOk="0">
                  <a:moveTo>
                    <a:pt x="1046" y="1"/>
                  </a:moveTo>
                  <a:lnTo>
                    <a:pt x="912" y="31"/>
                  </a:lnTo>
                  <a:lnTo>
                    <a:pt x="792" y="46"/>
                  </a:lnTo>
                  <a:lnTo>
                    <a:pt x="687" y="90"/>
                  </a:lnTo>
                  <a:lnTo>
                    <a:pt x="583" y="135"/>
                  </a:lnTo>
                  <a:lnTo>
                    <a:pt x="478" y="195"/>
                  </a:lnTo>
                  <a:lnTo>
                    <a:pt x="299" y="300"/>
                  </a:lnTo>
                  <a:lnTo>
                    <a:pt x="150" y="434"/>
                  </a:lnTo>
                  <a:lnTo>
                    <a:pt x="45" y="554"/>
                  </a:lnTo>
                  <a:lnTo>
                    <a:pt x="0" y="628"/>
                  </a:lnTo>
                  <a:lnTo>
                    <a:pt x="0" y="703"/>
                  </a:lnTo>
                  <a:lnTo>
                    <a:pt x="30" y="778"/>
                  </a:lnTo>
                  <a:lnTo>
                    <a:pt x="75" y="837"/>
                  </a:lnTo>
                  <a:lnTo>
                    <a:pt x="120" y="852"/>
                  </a:lnTo>
                  <a:lnTo>
                    <a:pt x="165" y="867"/>
                  </a:lnTo>
                  <a:lnTo>
                    <a:pt x="209" y="882"/>
                  </a:lnTo>
                  <a:lnTo>
                    <a:pt x="269" y="867"/>
                  </a:lnTo>
                  <a:lnTo>
                    <a:pt x="314" y="837"/>
                  </a:lnTo>
                  <a:lnTo>
                    <a:pt x="359" y="808"/>
                  </a:lnTo>
                  <a:lnTo>
                    <a:pt x="463" y="703"/>
                  </a:lnTo>
                  <a:lnTo>
                    <a:pt x="568" y="613"/>
                  </a:lnTo>
                  <a:lnTo>
                    <a:pt x="702" y="524"/>
                  </a:lnTo>
                  <a:lnTo>
                    <a:pt x="792" y="479"/>
                  </a:lnTo>
                  <a:lnTo>
                    <a:pt x="882" y="449"/>
                  </a:lnTo>
                  <a:lnTo>
                    <a:pt x="971" y="419"/>
                  </a:lnTo>
                  <a:lnTo>
                    <a:pt x="1076" y="404"/>
                  </a:lnTo>
                  <a:lnTo>
                    <a:pt x="1195" y="404"/>
                  </a:lnTo>
                  <a:lnTo>
                    <a:pt x="1300" y="419"/>
                  </a:lnTo>
                  <a:lnTo>
                    <a:pt x="1419" y="449"/>
                  </a:lnTo>
                  <a:lnTo>
                    <a:pt x="1554" y="494"/>
                  </a:lnTo>
                  <a:lnTo>
                    <a:pt x="1629" y="524"/>
                  </a:lnTo>
                  <a:lnTo>
                    <a:pt x="1703" y="509"/>
                  </a:lnTo>
                  <a:lnTo>
                    <a:pt x="1778" y="464"/>
                  </a:lnTo>
                  <a:lnTo>
                    <a:pt x="1823" y="404"/>
                  </a:lnTo>
                  <a:lnTo>
                    <a:pt x="1838" y="329"/>
                  </a:lnTo>
                  <a:lnTo>
                    <a:pt x="1823" y="255"/>
                  </a:lnTo>
                  <a:lnTo>
                    <a:pt x="1793" y="180"/>
                  </a:lnTo>
                  <a:lnTo>
                    <a:pt x="1718" y="135"/>
                  </a:lnTo>
                  <a:lnTo>
                    <a:pt x="1584" y="75"/>
                  </a:lnTo>
                  <a:lnTo>
                    <a:pt x="1434" y="31"/>
                  </a:lnTo>
                  <a:lnTo>
                    <a:pt x="1300" y="16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-1374647" y="2801119"/>
              <a:ext cx="25221" cy="55082"/>
            </a:xfrm>
            <a:custGeom>
              <a:avLst/>
              <a:gdLst/>
              <a:ahLst/>
              <a:cxnLst/>
              <a:rect l="l" t="t" r="r" b="b"/>
              <a:pathLst>
                <a:path w="897" h="1959" extrusionOk="0">
                  <a:moveTo>
                    <a:pt x="149" y="1"/>
                  </a:moveTo>
                  <a:lnTo>
                    <a:pt x="90" y="16"/>
                  </a:lnTo>
                  <a:lnTo>
                    <a:pt x="45" y="46"/>
                  </a:lnTo>
                  <a:lnTo>
                    <a:pt x="15" y="91"/>
                  </a:lnTo>
                  <a:lnTo>
                    <a:pt x="0" y="135"/>
                  </a:lnTo>
                  <a:lnTo>
                    <a:pt x="15" y="195"/>
                  </a:lnTo>
                  <a:lnTo>
                    <a:pt x="45" y="240"/>
                  </a:lnTo>
                  <a:lnTo>
                    <a:pt x="134" y="359"/>
                  </a:lnTo>
                  <a:lnTo>
                    <a:pt x="239" y="494"/>
                  </a:lnTo>
                  <a:lnTo>
                    <a:pt x="344" y="673"/>
                  </a:lnTo>
                  <a:lnTo>
                    <a:pt x="448" y="897"/>
                  </a:lnTo>
                  <a:lnTo>
                    <a:pt x="493" y="1032"/>
                  </a:lnTo>
                  <a:lnTo>
                    <a:pt x="538" y="1166"/>
                  </a:lnTo>
                  <a:lnTo>
                    <a:pt x="568" y="1316"/>
                  </a:lnTo>
                  <a:lnTo>
                    <a:pt x="598" y="1480"/>
                  </a:lnTo>
                  <a:lnTo>
                    <a:pt x="613" y="1644"/>
                  </a:lnTo>
                  <a:lnTo>
                    <a:pt x="613" y="1824"/>
                  </a:lnTo>
                  <a:lnTo>
                    <a:pt x="627" y="1868"/>
                  </a:lnTo>
                  <a:lnTo>
                    <a:pt x="642" y="1913"/>
                  </a:lnTo>
                  <a:lnTo>
                    <a:pt x="672" y="1943"/>
                  </a:lnTo>
                  <a:lnTo>
                    <a:pt x="717" y="1958"/>
                  </a:lnTo>
                  <a:lnTo>
                    <a:pt x="807" y="1958"/>
                  </a:lnTo>
                  <a:lnTo>
                    <a:pt x="852" y="1928"/>
                  </a:lnTo>
                  <a:lnTo>
                    <a:pt x="881" y="1883"/>
                  </a:lnTo>
                  <a:lnTo>
                    <a:pt x="896" y="1824"/>
                  </a:lnTo>
                  <a:lnTo>
                    <a:pt x="896" y="1629"/>
                  </a:lnTo>
                  <a:lnTo>
                    <a:pt x="881" y="1435"/>
                  </a:lnTo>
                  <a:lnTo>
                    <a:pt x="852" y="1271"/>
                  </a:lnTo>
                  <a:lnTo>
                    <a:pt x="807" y="1106"/>
                  </a:lnTo>
                  <a:lnTo>
                    <a:pt x="762" y="942"/>
                  </a:lnTo>
                  <a:lnTo>
                    <a:pt x="717" y="793"/>
                  </a:lnTo>
                  <a:lnTo>
                    <a:pt x="598" y="539"/>
                  </a:lnTo>
                  <a:lnTo>
                    <a:pt x="463" y="330"/>
                  </a:lnTo>
                  <a:lnTo>
                    <a:pt x="359" y="180"/>
                  </a:lnTo>
                  <a:lnTo>
                    <a:pt x="239" y="46"/>
                  </a:lnTo>
                  <a:lnTo>
                    <a:pt x="194" y="16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-1383054" y="2821701"/>
              <a:ext cx="29439" cy="9701"/>
            </a:xfrm>
            <a:custGeom>
              <a:avLst/>
              <a:gdLst/>
              <a:ahLst/>
              <a:cxnLst/>
              <a:rect l="l" t="t" r="r" b="b"/>
              <a:pathLst>
                <a:path w="1047" h="345" extrusionOk="0">
                  <a:moveTo>
                    <a:pt x="538" y="1"/>
                  </a:moveTo>
                  <a:lnTo>
                    <a:pt x="404" y="16"/>
                  </a:lnTo>
                  <a:lnTo>
                    <a:pt x="194" y="46"/>
                  </a:lnTo>
                  <a:lnTo>
                    <a:pt x="105" y="61"/>
                  </a:lnTo>
                  <a:lnTo>
                    <a:pt x="45" y="91"/>
                  </a:lnTo>
                  <a:lnTo>
                    <a:pt x="15" y="135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15" y="270"/>
                  </a:lnTo>
                  <a:lnTo>
                    <a:pt x="45" y="300"/>
                  </a:lnTo>
                  <a:lnTo>
                    <a:pt x="75" y="330"/>
                  </a:lnTo>
                  <a:lnTo>
                    <a:pt x="105" y="330"/>
                  </a:lnTo>
                  <a:lnTo>
                    <a:pt x="135" y="345"/>
                  </a:lnTo>
                  <a:lnTo>
                    <a:pt x="180" y="330"/>
                  </a:lnTo>
                  <a:lnTo>
                    <a:pt x="299" y="300"/>
                  </a:lnTo>
                  <a:lnTo>
                    <a:pt x="478" y="285"/>
                  </a:lnTo>
                  <a:lnTo>
                    <a:pt x="673" y="285"/>
                  </a:lnTo>
                  <a:lnTo>
                    <a:pt x="762" y="300"/>
                  </a:lnTo>
                  <a:lnTo>
                    <a:pt x="852" y="330"/>
                  </a:lnTo>
                  <a:lnTo>
                    <a:pt x="956" y="330"/>
                  </a:lnTo>
                  <a:lnTo>
                    <a:pt x="1001" y="300"/>
                  </a:lnTo>
                  <a:lnTo>
                    <a:pt x="1031" y="255"/>
                  </a:lnTo>
                  <a:lnTo>
                    <a:pt x="1046" y="195"/>
                  </a:lnTo>
                  <a:lnTo>
                    <a:pt x="1031" y="135"/>
                  </a:lnTo>
                  <a:lnTo>
                    <a:pt x="1001" y="91"/>
                  </a:lnTo>
                  <a:lnTo>
                    <a:pt x="956" y="61"/>
                  </a:lnTo>
                  <a:lnTo>
                    <a:pt x="822" y="1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-1506575" y="2672172"/>
              <a:ext cx="289048" cy="210488"/>
            </a:xfrm>
            <a:custGeom>
              <a:avLst/>
              <a:gdLst/>
              <a:ahLst/>
              <a:cxnLst/>
              <a:rect l="l" t="t" r="r" b="b"/>
              <a:pathLst>
                <a:path w="10280" h="7486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257" y="7485"/>
                  </a:lnTo>
                  <a:lnTo>
                    <a:pt x="2361" y="7485"/>
                  </a:lnTo>
                  <a:lnTo>
                    <a:pt x="2466" y="7470"/>
                  </a:lnTo>
                  <a:lnTo>
                    <a:pt x="2571" y="7455"/>
                  </a:lnTo>
                  <a:lnTo>
                    <a:pt x="2675" y="7425"/>
                  </a:lnTo>
                  <a:lnTo>
                    <a:pt x="2795" y="7381"/>
                  </a:lnTo>
                  <a:lnTo>
                    <a:pt x="2899" y="7321"/>
                  </a:lnTo>
                  <a:lnTo>
                    <a:pt x="3019" y="7261"/>
                  </a:lnTo>
                  <a:lnTo>
                    <a:pt x="3123" y="7186"/>
                  </a:lnTo>
                  <a:lnTo>
                    <a:pt x="3228" y="7097"/>
                  </a:lnTo>
                  <a:lnTo>
                    <a:pt x="3333" y="6992"/>
                  </a:lnTo>
                  <a:lnTo>
                    <a:pt x="3437" y="6888"/>
                  </a:lnTo>
                  <a:lnTo>
                    <a:pt x="3542" y="6768"/>
                  </a:lnTo>
                  <a:lnTo>
                    <a:pt x="3631" y="6634"/>
                  </a:lnTo>
                  <a:lnTo>
                    <a:pt x="3721" y="6499"/>
                  </a:lnTo>
                  <a:lnTo>
                    <a:pt x="3811" y="6350"/>
                  </a:lnTo>
                  <a:lnTo>
                    <a:pt x="3721" y="6185"/>
                  </a:lnTo>
                  <a:lnTo>
                    <a:pt x="3646" y="6006"/>
                  </a:lnTo>
                  <a:lnTo>
                    <a:pt x="3587" y="5827"/>
                  </a:lnTo>
                  <a:lnTo>
                    <a:pt x="3542" y="5663"/>
                  </a:lnTo>
                  <a:lnTo>
                    <a:pt x="3497" y="5483"/>
                  </a:lnTo>
                  <a:lnTo>
                    <a:pt x="3467" y="5304"/>
                  </a:lnTo>
                  <a:lnTo>
                    <a:pt x="3467" y="5125"/>
                  </a:lnTo>
                  <a:lnTo>
                    <a:pt x="3467" y="4960"/>
                  </a:lnTo>
                  <a:lnTo>
                    <a:pt x="3497" y="4796"/>
                  </a:lnTo>
                  <a:lnTo>
                    <a:pt x="3542" y="4632"/>
                  </a:lnTo>
                  <a:lnTo>
                    <a:pt x="3587" y="4482"/>
                  </a:lnTo>
                  <a:lnTo>
                    <a:pt x="3676" y="4333"/>
                  </a:lnTo>
                  <a:lnTo>
                    <a:pt x="3766" y="4199"/>
                  </a:lnTo>
                  <a:lnTo>
                    <a:pt x="3885" y="4079"/>
                  </a:lnTo>
                  <a:lnTo>
                    <a:pt x="4020" y="3974"/>
                  </a:lnTo>
                  <a:lnTo>
                    <a:pt x="4184" y="3870"/>
                  </a:lnTo>
                  <a:lnTo>
                    <a:pt x="4319" y="3795"/>
                  </a:lnTo>
                  <a:lnTo>
                    <a:pt x="4468" y="3750"/>
                  </a:lnTo>
                  <a:lnTo>
                    <a:pt x="4602" y="3706"/>
                  </a:lnTo>
                  <a:lnTo>
                    <a:pt x="4737" y="3676"/>
                  </a:lnTo>
                  <a:lnTo>
                    <a:pt x="4856" y="3661"/>
                  </a:lnTo>
                  <a:lnTo>
                    <a:pt x="4976" y="3661"/>
                  </a:lnTo>
                  <a:lnTo>
                    <a:pt x="5095" y="3676"/>
                  </a:lnTo>
                  <a:lnTo>
                    <a:pt x="5215" y="3691"/>
                  </a:lnTo>
                  <a:lnTo>
                    <a:pt x="5319" y="3720"/>
                  </a:lnTo>
                  <a:lnTo>
                    <a:pt x="5424" y="3750"/>
                  </a:lnTo>
                  <a:lnTo>
                    <a:pt x="5618" y="3855"/>
                  </a:lnTo>
                  <a:lnTo>
                    <a:pt x="5783" y="3959"/>
                  </a:lnTo>
                  <a:lnTo>
                    <a:pt x="5947" y="4094"/>
                  </a:lnTo>
                  <a:lnTo>
                    <a:pt x="6081" y="4243"/>
                  </a:lnTo>
                  <a:lnTo>
                    <a:pt x="6201" y="4393"/>
                  </a:lnTo>
                  <a:lnTo>
                    <a:pt x="6291" y="4527"/>
                  </a:lnTo>
                  <a:lnTo>
                    <a:pt x="6380" y="4662"/>
                  </a:lnTo>
                  <a:lnTo>
                    <a:pt x="6485" y="4871"/>
                  </a:lnTo>
                  <a:lnTo>
                    <a:pt x="6515" y="4945"/>
                  </a:lnTo>
                  <a:lnTo>
                    <a:pt x="6739" y="4975"/>
                  </a:lnTo>
                  <a:lnTo>
                    <a:pt x="6963" y="4990"/>
                  </a:lnTo>
                  <a:lnTo>
                    <a:pt x="7067" y="4527"/>
                  </a:lnTo>
                  <a:lnTo>
                    <a:pt x="7172" y="4079"/>
                  </a:lnTo>
                  <a:lnTo>
                    <a:pt x="7277" y="3646"/>
                  </a:lnTo>
                  <a:lnTo>
                    <a:pt x="7366" y="3198"/>
                  </a:lnTo>
                  <a:lnTo>
                    <a:pt x="7546" y="3198"/>
                  </a:lnTo>
                  <a:lnTo>
                    <a:pt x="7740" y="3168"/>
                  </a:lnTo>
                  <a:lnTo>
                    <a:pt x="7934" y="3108"/>
                  </a:lnTo>
                  <a:lnTo>
                    <a:pt x="8128" y="3018"/>
                  </a:lnTo>
                  <a:lnTo>
                    <a:pt x="8322" y="2899"/>
                  </a:lnTo>
                  <a:lnTo>
                    <a:pt x="8502" y="2764"/>
                  </a:lnTo>
                  <a:lnTo>
                    <a:pt x="8681" y="2615"/>
                  </a:lnTo>
                  <a:lnTo>
                    <a:pt x="8845" y="2451"/>
                  </a:lnTo>
                  <a:lnTo>
                    <a:pt x="9547" y="2764"/>
                  </a:lnTo>
                  <a:lnTo>
                    <a:pt x="9906" y="2914"/>
                  </a:lnTo>
                  <a:lnTo>
                    <a:pt x="10100" y="2973"/>
                  </a:lnTo>
                  <a:lnTo>
                    <a:pt x="10279" y="3018"/>
                  </a:lnTo>
                  <a:lnTo>
                    <a:pt x="10115" y="2809"/>
                  </a:lnTo>
                  <a:lnTo>
                    <a:pt x="9921" y="2615"/>
                  </a:lnTo>
                  <a:lnTo>
                    <a:pt x="9712" y="245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-1254950" y="2797773"/>
              <a:ext cx="50865" cy="99592"/>
            </a:xfrm>
            <a:custGeom>
              <a:avLst/>
              <a:gdLst/>
              <a:ahLst/>
              <a:cxnLst/>
              <a:rect l="l" t="t" r="r" b="b"/>
              <a:pathLst>
                <a:path w="1809" h="3542" extrusionOk="0">
                  <a:moveTo>
                    <a:pt x="1301" y="180"/>
                  </a:moveTo>
                  <a:lnTo>
                    <a:pt x="1360" y="210"/>
                  </a:lnTo>
                  <a:lnTo>
                    <a:pt x="1405" y="239"/>
                  </a:lnTo>
                  <a:lnTo>
                    <a:pt x="1450" y="284"/>
                  </a:lnTo>
                  <a:lnTo>
                    <a:pt x="1495" y="344"/>
                  </a:lnTo>
                  <a:lnTo>
                    <a:pt x="1540" y="419"/>
                  </a:lnTo>
                  <a:lnTo>
                    <a:pt x="1569" y="508"/>
                  </a:lnTo>
                  <a:lnTo>
                    <a:pt x="1614" y="718"/>
                  </a:lnTo>
                  <a:lnTo>
                    <a:pt x="1644" y="957"/>
                  </a:lnTo>
                  <a:lnTo>
                    <a:pt x="1629" y="1240"/>
                  </a:lnTo>
                  <a:lnTo>
                    <a:pt x="1599" y="1554"/>
                  </a:lnTo>
                  <a:lnTo>
                    <a:pt x="1540" y="1883"/>
                  </a:lnTo>
                  <a:lnTo>
                    <a:pt x="1525" y="1928"/>
                  </a:lnTo>
                  <a:lnTo>
                    <a:pt x="1480" y="2092"/>
                  </a:lnTo>
                  <a:lnTo>
                    <a:pt x="1375" y="2391"/>
                  </a:lnTo>
                  <a:lnTo>
                    <a:pt x="1271" y="2660"/>
                  </a:lnTo>
                  <a:lnTo>
                    <a:pt x="1136" y="2884"/>
                  </a:lnTo>
                  <a:lnTo>
                    <a:pt x="1002" y="3078"/>
                  </a:lnTo>
                  <a:lnTo>
                    <a:pt x="882" y="3212"/>
                  </a:lnTo>
                  <a:lnTo>
                    <a:pt x="748" y="3317"/>
                  </a:lnTo>
                  <a:lnTo>
                    <a:pt x="688" y="3347"/>
                  </a:lnTo>
                  <a:lnTo>
                    <a:pt x="628" y="3362"/>
                  </a:lnTo>
                  <a:lnTo>
                    <a:pt x="569" y="3377"/>
                  </a:lnTo>
                  <a:lnTo>
                    <a:pt x="509" y="3362"/>
                  </a:lnTo>
                  <a:lnTo>
                    <a:pt x="464" y="3347"/>
                  </a:lnTo>
                  <a:lnTo>
                    <a:pt x="404" y="3302"/>
                  </a:lnTo>
                  <a:lnTo>
                    <a:pt x="359" y="3257"/>
                  </a:lnTo>
                  <a:lnTo>
                    <a:pt x="315" y="3197"/>
                  </a:lnTo>
                  <a:lnTo>
                    <a:pt x="285" y="3123"/>
                  </a:lnTo>
                  <a:lnTo>
                    <a:pt x="255" y="3033"/>
                  </a:lnTo>
                  <a:lnTo>
                    <a:pt x="195" y="2824"/>
                  </a:lnTo>
                  <a:lnTo>
                    <a:pt x="180" y="2570"/>
                  </a:lnTo>
                  <a:lnTo>
                    <a:pt x="180" y="2271"/>
                  </a:lnTo>
                  <a:lnTo>
                    <a:pt x="225" y="1957"/>
                  </a:lnTo>
                  <a:lnTo>
                    <a:pt x="285" y="1614"/>
                  </a:lnTo>
                  <a:lnTo>
                    <a:pt x="389" y="1285"/>
                  </a:lnTo>
                  <a:lnTo>
                    <a:pt x="509" y="986"/>
                  </a:lnTo>
                  <a:lnTo>
                    <a:pt x="628" y="732"/>
                  </a:lnTo>
                  <a:lnTo>
                    <a:pt x="778" y="523"/>
                  </a:lnTo>
                  <a:lnTo>
                    <a:pt x="912" y="359"/>
                  </a:lnTo>
                  <a:lnTo>
                    <a:pt x="987" y="299"/>
                  </a:lnTo>
                  <a:lnTo>
                    <a:pt x="1047" y="239"/>
                  </a:lnTo>
                  <a:lnTo>
                    <a:pt x="1121" y="210"/>
                  </a:lnTo>
                  <a:lnTo>
                    <a:pt x="1181" y="180"/>
                  </a:lnTo>
                  <a:close/>
                  <a:moveTo>
                    <a:pt x="1256" y="0"/>
                  </a:moveTo>
                  <a:lnTo>
                    <a:pt x="1181" y="15"/>
                  </a:lnTo>
                  <a:lnTo>
                    <a:pt x="1091" y="30"/>
                  </a:lnTo>
                  <a:lnTo>
                    <a:pt x="1002" y="75"/>
                  </a:lnTo>
                  <a:lnTo>
                    <a:pt x="912" y="135"/>
                  </a:lnTo>
                  <a:lnTo>
                    <a:pt x="823" y="195"/>
                  </a:lnTo>
                  <a:lnTo>
                    <a:pt x="748" y="284"/>
                  </a:lnTo>
                  <a:lnTo>
                    <a:pt x="658" y="389"/>
                  </a:lnTo>
                  <a:lnTo>
                    <a:pt x="583" y="493"/>
                  </a:lnTo>
                  <a:lnTo>
                    <a:pt x="494" y="628"/>
                  </a:lnTo>
                  <a:lnTo>
                    <a:pt x="359" y="897"/>
                  </a:lnTo>
                  <a:lnTo>
                    <a:pt x="225" y="1225"/>
                  </a:lnTo>
                  <a:lnTo>
                    <a:pt x="120" y="1584"/>
                  </a:lnTo>
                  <a:lnTo>
                    <a:pt x="46" y="1943"/>
                  </a:lnTo>
                  <a:lnTo>
                    <a:pt x="1" y="2286"/>
                  </a:lnTo>
                  <a:lnTo>
                    <a:pt x="1" y="2600"/>
                  </a:lnTo>
                  <a:lnTo>
                    <a:pt x="16" y="2749"/>
                  </a:lnTo>
                  <a:lnTo>
                    <a:pt x="31" y="2884"/>
                  </a:lnTo>
                  <a:lnTo>
                    <a:pt x="61" y="3018"/>
                  </a:lnTo>
                  <a:lnTo>
                    <a:pt x="105" y="3123"/>
                  </a:lnTo>
                  <a:lnTo>
                    <a:pt x="135" y="3227"/>
                  </a:lnTo>
                  <a:lnTo>
                    <a:pt x="195" y="3317"/>
                  </a:lnTo>
                  <a:lnTo>
                    <a:pt x="255" y="3392"/>
                  </a:lnTo>
                  <a:lnTo>
                    <a:pt x="315" y="3451"/>
                  </a:lnTo>
                  <a:lnTo>
                    <a:pt x="389" y="3511"/>
                  </a:lnTo>
                  <a:lnTo>
                    <a:pt x="464" y="3526"/>
                  </a:lnTo>
                  <a:lnTo>
                    <a:pt x="554" y="3541"/>
                  </a:lnTo>
                  <a:lnTo>
                    <a:pt x="628" y="3541"/>
                  </a:lnTo>
                  <a:lnTo>
                    <a:pt x="718" y="3511"/>
                  </a:lnTo>
                  <a:lnTo>
                    <a:pt x="808" y="3481"/>
                  </a:lnTo>
                  <a:lnTo>
                    <a:pt x="882" y="3422"/>
                  </a:lnTo>
                  <a:lnTo>
                    <a:pt x="972" y="3362"/>
                  </a:lnTo>
                  <a:lnTo>
                    <a:pt x="1047" y="3287"/>
                  </a:lnTo>
                  <a:lnTo>
                    <a:pt x="1136" y="3183"/>
                  </a:lnTo>
                  <a:lnTo>
                    <a:pt x="1286" y="2973"/>
                  </a:lnTo>
                  <a:lnTo>
                    <a:pt x="1435" y="2704"/>
                  </a:lnTo>
                  <a:lnTo>
                    <a:pt x="1569" y="2406"/>
                  </a:lnTo>
                  <a:lnTo>
                    <a:pt x="1674" y="2062"/>
                  </a:lnTo>
                  <a:lnTo>
                    <a:pt x="1689" y="1972"/>
                  </a:lnTo>
                  <a:lnTo>
                    <a:pt x="1719" y="1898"/>
                  </a:lnTo>
                  <a:lnTo>
                    <a:pt x="1779" y="1539"/>
                  </a:lnTo>
                  <a:lnTo>
                    <a:pt x="1809" y="1211"/>
                  </a:lnTo>
                  <a:lnTo>
                    <a:pt x="1809" y="912"/>
                  </a:lnTo>
                  <a:lnTo>
                    <a:pt x="1779" y="643"/>
                  </a:lnTo>
                  <a:lnTo>
                    <a:pt x="1749" y="508"/>
                  </a:lnTo>
                  <a:lnTo>
                    <a:pt x="1704" y="404"/>
                  </a:lnTo>
                  <a:lnTo>
                    <a:pt x="1659" y="299"/>
                  </a:lnTo>
                  <a:lnTo>
                    <a:pt x="1614" y="225"/>
                  </a:lnTo>
                  <a:lnTo>
                    <a:pt x="1555" y="150"/>
                  </a:lnTo>
                  <a:lnTo>
                    <a:pt x="1495" y="90"/>
                  </a:lnTo>
                  <a:lnTo>
                    <a:pt x="1420" y="45"/>
                  </a:lnTo>
                  <a:lnTo>
                    <a:pt x="1345" y="15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-1213364" y="2850268"/>
              <a:ext cx="11388" cy="8435"/>
            </a:xfrm>
            <a:custGeom>
              <a:avLst/>
              <a:gdLst/>
              <a:ahLst/>
              <a:cxnLst/>
              <a:rect l="l" t="t" r="r" b="b"/>
              <a:pathLst>
                <a:path w="405" h="300" extrusionOk="0">
                  <a:moveTo>
                    <a:pt x="120" y="1"/>
                  </a:moveTo>
                  <a:lnTo>
                    <a:pt x="61" y="16"/>
                  </a:lnTo>
                  <a:lnTo>
                    <a:pt x="46" y="61"/>
                  </a:lnTo>
                  <a:lnTo>
                    <a:pt x="1" y="225"/>
                  </a:lnTo>
                  <a:lnTo>
                    <a:pt x="31" y="225"/>
                  </a:lnTo>
                  <a:lnTo>
                    <a:pt x="61" y="210"/>
                  </a:lnTo>
                  <a:lnTo>
                    <a:pt x="90" y="195"/>
                  </a:lnTo>
                  <a:lnTo>
                    <a:pt x="135" y="180"/>
                  </a:lnTo>
                  <a:lnTo>
                    <a:pt x="165" y="180"/>
                  </a:lnTo>
                  <a:lnTo>
                    <a:pt x="195" y="195"/>
                  </a:lnTo>
                  <a:lnTo>
                    <a:pt x="210" y="225"/>
                  </a:lnTo>
                  <a:lnTo>
                    <a:pt x="240" y="255"/>
                  </a:lnTo>
                  <a:lnTo>
                    <a:pt x="255" y="285"/>
                  </a:lnTo>
                  <a:lnTo>
                    <a:pt x="285" y="300"/>
                  </a:lnTo>
                  <a:lnTo>
                    <a:pt x="359" y="300"/>
                  </a:lnTo>
                  <a:lnTo>
                    <a:pt x="389" y="270"/>
                  </a:lnTo>
                  <a:lnTo>
                    <a:pt x="404" y="240"/>
                  </a:lnTo>
                  <a:lnTo>
                    <a:pt x="404" y="210"/>
                  </a:lnTo>
                  <a:lnTo>
                    <a:pt x="389" y="180"/>
                  </a:lnTo>
                  <a:lnTo>
                    <a:pt x="359" y="120"/>
                  </a:lnTo>
                  <a:lnTo>
                    <a:pt x="315" y="76"/>
                  </a:lnTo>
                  <a:lnTo>
                    <a:pt x="270" y="46"/>
                  </a:lnTo>
                  <a:lnTo>
                    <a:pt x="240" y="31"/>
                  </a:lnTo>
                  <a:lnTo>
                    <a:pt x="210" y="16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-1310820" y="2817933"/>
              <a:ext cx="65148" cy="22297"/>
            </a:xfrm>
            <a:custGeom>
              <a:avLst/>
              <a:gdLst/>
              <a:ahLst/>
              <a:cxnLst/>
              <a:rect l="l" t="t" r="r" b="b"/>
              <a:pathLst>
                <a:path w="2317" h="793" extrusionOk="0">
                  <a:moveTo>
                    <a:pt x="1" y="1"/>
                  </a:moveTo>
                  <a:lnTo>
                    <a:pt x="1" y="180"/>
                  </a:lnTo>
                  <a:lnTo>
                    <a:pt x="2212" y="792"/>
                  </a:lnTo>
                  <a:lnTo>
                    <a:pt x="2257" y="792"/>
                  </a:lnTo>
                  <a:lnTo>
                    <a:pt x="2287" y="777"/>
                  </a:lnTo>
                  <a:lnTo>
                    <a:pt x="2302" y="762"/>
                  </a:lnTo>
                  <a:lnTo>
                    <a:pt x="2316" y="733"/>
                  </a:lnTo>
                  <a:lnTo>
                    <a:pt x="2316" y="703"/>
                  </a:lnTo>
                  <a:lnTo>
                    <a:pt x="2316" y="673"/>
                  </a:lnTo>
                  <a:lnTo>
                    <a:pt x="2287" y="643"/>
                  </a:lnTo>
                  <a:lnTo>
                    <a:pt x="2257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-1845561" y="4073494"/>
              <a:ext cx="930464" cy="580148"/>
            </a:xfrm>
            <a:custGeom>
              <a:avLst/>
              <a:gdLst/>
              <a:ahLst/>
              <a:cxnLst/>
              <a:rect l="l" t="t" r="r" b="b"/>
              <a:pathLst>
                <a:path w="33092" h="20633" extrusionOk="0">
                  <a:moveTo>
                    <a:pt x="18317" y="1"/>
                  </a:moveTo>
                  <a:lnTo>
                    <a:pt x="7441" y="4781"/>
                  </a:lnTo>
                  <a:lnTo>
                    <a:pt x="7560" y="5020"/>
                  </a:lnTo>
                  <a:lnTo>
                    <a:pt x="7725" y="5289"/>
                  </a:lnTo>
                  <a:lnTo>
                    <a:pt x="7964" y="5663"/>
                  </a:lnTo>
                  <a:lnTo>
                    <a:pt x="8277" y="6111"/>
                  </a:lnTo>
                  <a:lnTo>
                    <a:pt x="8471" y="6365"/>
                  </a:lnTo>
                  <a:lnTo>
                    <a:pt x="8696" y="6634"/>
                  </a:lnTo>
                  <a:lnTo>
                    <a:pt x="8935" y="6918"/>
                  </a:lnTo>
                  <a:lnTo>
                    <a:pt x="9189" y="7217"/>
                  </a:lnTo>
                  <a:lnTo>
                    <a:pt x="9487" y="7530"/>
                  </a:lnTo>
                  <a:lnTo>
                    <a:pt x="9801" y="7844"/>
                  </a:lnTo>
                  <a:lnTo>
                    <a:pt x="10160" y="8173"/>
                  </a:lnTo>
                  <a:lnTo>
                    <a:pt x="10533" y="8501"/>
                  </a:lnTo>
                  <a:lnTo>
                    <a:pt x="10937" y="8845"/>
                  </a:lnTo>
                  <a:lnTo>
                    <a:pt x="11370" y="9189"/>
                  </a:lnTo>
                  <a:lnTo>
                    <a:pt x="11848" y="9532"/>
                  </a:lnTo>
                  <a:lnTo>
                    <a:pt x="12341" y="9876"/>
                  </a:lnTo>
                  <a:lnTo>
                    <a:pt x="12879" y="10234"/>
                  </a:lnTo>
                  <a:lnTo>
                    <a:pt x="13446" y="10578"/>
                  </a:lnTo>
                  <a:lnTo>
                    <a:pt x="14059" y="10922"/>
                  </a:lnTo>
                  <a:lnTo>
                    <a:pt x="14686" y="11265"/>
                  </a:lnTo>
                  <a:lnTo>
                    <a:pt x="15374" y="11594"/>
                  </a:lnTo>
                  <a:lnTo>
                    <a:pt x="16091" y="11923"/>
                  </a:lnTo>
                  <a:lnTo>
                    <a:pt x="16838" y="12236"/>
                  </a:lnTo>
                  <a:lnTo>
                    <a:pt x="17629" y="12550"/>
                  </a:lnTo>
                  <a:lnTo>
                    <a:pt x="18466" y="12849"/>
                  </a:lnTo>
                  <a:lnTo>
                    <a:pt x="19333" y="13133"/>
                  </a:lnTo>
                  <a:lnTo>
                    <a:pt x="19228" y="13103"/>
                  </a:lnTo>
                  <a:lnTo>
                    <a:pt x="18899" y="12998"/>
                  </a:lnTo>
                  <a:lnTo>
                    <a:pt x="18660" y="12938"/>
                  </a:lnTo>
                  <a:lnTo>
                    <a:pt x="18362" y="12879"/>
                  </a:lnTo>
                  <a:lnTo>
                    <a:pt x="18003" y="12819"/>
                  </a:lnTo>
                  <a:lnTo>
                    <a:pt x="17585" y="12759"/>
                  </a:lnTo>
                  <a:lnTo>
                    <a:pt x="17122" y="12714"/>
                  </a:lnTo>
                  <a:lnTo>
                    <a:pt x="16599" y="12684"/>
                  </a:lnTo>
                  <a:lnTo>
                    <a:pt x="16016" y="12655"/>
                  </a:lnTo>
                  <a:lnTo>
                    <a:pt x="15374" y="12655"/>
                  </a:lnTo>
                  <a:lnTo>
                    <a:pt x="14671" y="12684"/>
                  </a:lnTo>
                  <a:lnTo>
                    <a:pt x="13924" y="12729"/>
                  </a:lnTo>
                  <a:lnTo>
                    <a:pt x="13103" y="12804"/>
                  </a:lnTo>
                  <a:lnTo>
                    <a:pt x="12236" y="12923"/>
                  </a:lnTo>
                  <a:lnTo>
                    <a:pt x="11310" y="13073"/>
                  </a:lnTo>
                  <a:lnTo>
                    <a:pt x="10339" y="13267"/>
                  </a:lnTo>
                  <a:lnTo>
                    <a:pt x="9323" y="13491"/>
                  </a:lnTo>
                  <a:lnTo>
                    <a:pt x="8307" y="13745"/>
                  </a:lnTo>
                  <a:lnTo>
                    <a:pt x="7276" y="14014"/>
                  </a:lnTo>
                  <a:lnTo>
                    <a:pt x="6260" y="14298"/>
                  </a:lnTo>
                  <a:lnTo>
                    <a:pt x="5274" y="14582"/>
                  </a:lnTo>
                  <a:lnTo>
                    <a:pt x="4318" y="14866"/>
                  </a:lnTo>
                  <a:lnTo>
                    <a:pt x="2600" y="15403"/>
                  </a:lnTo>
                  <a:lnTo>
                    <a:pt x="1241" y="15852"/>
                  </a:lnTo>
                  <a:lnTo>
                    <a:pt x="1" y="16285"/>
                  </a:lnTo>
                  <a:lnTo>
                    <a:pt x="105" y="19796"/>
                  </a:lnTo>
                  <a:lnTo>
                    <a:pt x="29880" y="20632"/>
                  </a:lnTo>
                  <a:lnTo>
                    <a:pt x="30104" y="20617"/>
                  </a:lnTo>
                  <a:lnTo>
                    <a:pt x="30313" y="20602"/>
                  </a:lnTo>
                  <a:lnTo>
                    <a:pt x="30522" y="20572"/>
                  </a:lnTo>
                  <a:lnTo>
                    <a:pt x="30717" y="20528"/>
                  </a:lnTo>
                  <a:lnTo>
                    <a:pt x="30926" y="20468"/>
                  </a:lnTo>
                  <a:lnTo>
                    <a:pt x="31105" y="20408"/>
                  </a:lnTo>
                  <a:lnTo>
                    <a:pt x="31299" y="20319"/>
                  </a:lnTo>
                  <a:lnTo>
                    <a:pt x="31478" y="20229"/>
                  </a:lnTo>
                  <a:lnTo>
                    <a:pt x="31643" y="20124"/>
                  </a:lnTo>
                  <a:lnTo>
                    <a:pt x="31807" y="20020"/>
                  </a:lnTo>
                  <a:lnTo>
                    <a:pt x="31957" y="19885"/>
                  </a:lnTo>
                  <a:lnTo>
                    <a:pt x="32106" y="19766"/>
                  </a:lnTo>
                  <a:lnTo>
                    <a:pt x="32240" y="19616"/>
                  </a:lnTo>
                  <a:lnTo>
                    <a:pt x="32375" y="19467"/>
                  </a:lnTo>
                  <a:lnTo>
                    <a:pt x="32479" y="19318"/>
                  </a:lnTo>
                  <a:lnTo>
                    <a:pt x="32599" y="19153"/>
                  </a:lnTo>
                  <a:lnTo>
                    <a:pt x="32689" y="18989"/>
                  </a:lnTo>
                  <a:lnTo>
                    <a:pt x="32778" y="18825"/>
                  </a:lnTo>
                  <a:lnTo>
                    <a:pt x="32868" y="18645"/>
                  </a:lnTo>
                  <a:lnTo>
                    <a:pt x="32928" y="18451"/>
                  </a:lnTo>
                  <a:lnTo>
                    <a:pt x="32987" y="18272"/>
                  </a:lnTo>
                  <a:lnTo>
                    <a:pt x="33032" y="18078"/>
                  </a:lnTo>
                  <a:lnTo>
                    <a:pt x="33062" y="17883"/>
                  </a:lnTo>
                  <a:lnTo>
                    <a:pt x="33092" y="17689"/>
                  </a:lnTo>
                  <a:lnTo>
                    <a:pt x="33092" y="17495"/>
                  </a:lnTo>
                  <a:lnTo>
                    <a:pt x="33092" y="17286"/>
                  </a:lnTo>
                  <a:lnTo>
                    <a:pt x="33077" y="17092"/>
                  </a:lnTo>
                  <a:lnTo>
                    <a:pt x="33047" y="16882"/>
                  </a:lnTo>
                  <a:lnTo>
                    <a:pt x="33002" y="16673"/>
                  </a:lnTo>
                  <a:lnTo>
                    <a:pt x="32943" y="16479"/>
                  </a:lnTo>
                  <a:lnTo>
                    <a:pt x="32868" y="16270"/>
                  </a:lnTo>
                  <a:lnTo>
                    <a:pt x="32778" y="16076"/>
                  </a:lnTo>
                  <a:lnTo>
                    <a:pt x="32524" y="15568"/>
                  </a:lnTo>
                  <a:lnTo>
                    <a:pt x="32225" y="15045"/>
                  </a:lnTo>
                  <a:lnTo>
                    <a:pt x="31912" y="14507"/>
                  </a:lnTo>
                  <a:lnTo>
                    <a:pt x="31553" y="13969"/>
                  </a:lnTo>
                  <a:lnTo>
                    <a:pt x="31180" y="13416"/>
                  </a:lnTo>
                  <a:lnTo>
                    <a:pt x="30791" y="12849"/>
                  </a:lnTo>
                  <a:lnTo>
                    <a:pt x="30373" y="12281"/>
                  </a:lnTo>
                  <a:lnTo>
                    <a:pt x="29925" y="11698"/>
                  </a:lnTo>
                  <a:lnTo>
                    <a:pt x="29462" y="11116"/>
                  </a:lnTo>
                  <a:lnTo>
                    <a:pt x="28984" y="10533"/>
                  </a:lnTo>
                  <a:lnTo>
                    <a:pt x="28506" y="9950"/>
                  </a:lnTo>
                  <a:lnTo>
                    <a:pt x="27998" y="9368"/>
                  </a:lnTo>
                  <a:lnTo>
                    <a:pt x="26967" y="8203"/>
                  </a:lnTo>
                  <a:lnTo>
                    <a:pt x="25891" y="7052"/>
                  </a:lnTo>
                  <a:lnTo>
                    <a:pt x="24830" y="5947"/>
                  </a:lnTo>
                  <a:lnTo>
                    <a:pt x="23755" y="4871"/>
                  </a:lnTo>
                  <a:lnTo>
                    <a:pt x="22709" y="3855"/>
                  </a:lnTo>
                  <a:lnTo>
                    <a:pt x="21693" y="2914"/>
                  </a:lnTo>
                  <a:lnTo>
                    <a:pt x="20737" y="2033"/>
                  </a:lnTo>
                  <a:lnTo>
                    <a:pt x="19841" y="1256"/>
                  </a:lnTo>
                  <a:lnTo>
                    <a:pt x="19034" y="583"/>
                  </a:lnTo>
                  <a:lnTo>
                    <a:pt x="18317" y="1"/>
                  </a:lnTo>
                  <a:close/>
                </a:path>
              </a:pathLst>
            </a:custGeom>
            <a:solidFill>
              <a:srgbClr val="6C1B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-1989636" y="4530938"/>
              <a:ext cx="144102" cy="100436"/>
            </a:xfrm>
            <a:custGeom>
              <a:avLst/>
              <a:gdLst/>
              <a:ahLst/>
              <a:cxnLst/>
              <a:rect l="l" t="t" r="r" b="b"/>
              <a:pathLst>
                <a:path w="5125" h="3572" extrusionOk="0">
                  <a:moveTo>
                    <a:pt x="5125" y="1"/>
                  </a:moveTo>
                  <a:lnTo>
                    <a:pt x="2480" y="464"/>
                  </a:lnTo>
                  <a:lnTo>
                    <a:pt x="2271" y="748"/>
                  </a:lnTo>
                  <a:lnTo>
                    <a:pt x="1718" y="1480"/>
                  </a:lnTo>
                  <a:lnTo>
                    <a:pt x="1345" y="1958"/>
                  </a:lnTo>
                  <a:lnTo>
                    <a:pt x="927" y="2481"/>
                  </a:lnTo>
                  <a:lnTo>
                    <a:pt x="479" y="3034"/>
                  </a:lnTo>
                  <a:lnTo>
                    <a:pt x="0" y="3571"/>
                  </a:lnTo>
                  <a:lnTo>
                    <a:pt x="4916" y="2989"/>
                  </a:lnTo>
                  <a:lnTo>
                    <a:pt x="5125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-1876209" y="4511622"/>
              <a:ext cx="67229" cy="128581"/>
            </a:xfrm>
            <a:custGeom>
              <a:avLst/>
              <a:gdLst/>
              <a:ahLst/>
              <a:cxnLst/>
              <a:rect l="l" t="t" r="r" b="b"/>
              <a:pathLst>
                <a:path w="2391" h="4573" extrusionOk="0">
                  <a:moveTo>
                    <a:pt x="1330" y="1"/>
                  </a:moveTo>
                  <a:lnTo>
                    <a:pt x="1061" y="16"/>
                  </a:lnTo>
                  <a:lnTo>
                    <a:pt x="777" y="31"/>
                  </a:lnTo>
                  <a:lnTo>
                    <a:pt x="508" y="90"/>
                  </a:lnTo>
                  <a:lnTo>
                    <a:pt x="209" y="150"/>
                  </a:lnTo>
                  <a:lnTo>
                    <a:pt x="0" y="4393"/>
                  </a:lnTo>
                  <a:lnTo>
                    <a:pt x="269" y="4483"/>
                  </a:lnTo>
                  <a:lnTo>
                    <a:pt x="538" y="4542"/>
                  </a:lnTo>
                  <a:lnTo>
                    <a:pt x="792" y="4572"/>
                  </a:lnTo>
                  <a:lnTo>
                    <a:pt x="1061" y="4572"/>
                  </a:lnTo>
                  <a:lnTo>
                    <a:pt x="1315" y="4557"/>
                  </a:lnTo>
                  <a:lnTo>
                    <a:pt x="1584" y="4527"/>
                  </a:lnTo>
                  <a:lnTo>
                    <a:pt x="1868" y="4468"/>
                  </a:lnTo>
                  <a:lnTo>
                    <a:pt x="2151" y="4393"/>
                  </a:lnTo>
                  <a:lnTo>
                    <a:pt x="2390" y="105"/>
                  </a:lnTo>
                  <a:lnTo>
                    <a:pt x="2122" y="6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-2237465" y="4441890"/>
              <a:ext cx="346576" cy="242401"/>
            </a:xfrm>
            <a:custGeom>
              <a:avLst/>
              <a:gdLst/>
              <a:ahLst/>
              <a:cxnLst/>
              <a:rect l="l" t="t" r="r" b="b"/>
              <a:pathLst>
                <a:path w="12326" h="8621" extrusionOk="0">
                  <a:moveTo>
                    <a:pt x="9502" y="1"/>
                  </a:moveTo>
                  <a:lnTo>
                    <a:pt x="7993" y="1076"/>
                  </a:lnTo>
                  <a:lnTo>
                    <a:pt x="6454" y="2197"/>
                  </a:lnTo>
                  <a:lnTo>
                    <a:pt x="4691" y="3482"/>
                  </a:lnTo>
                  <a:lnTo>
                    <a:pt x="3810" y="4154"/>
                  </a:lnTo>
                  <a:lnTo>
                    <a:pt x="2943" y="4811"/>
                  </a:lnTo>
                  <a:lnTo>
                    <a:pt x="2136" y="5439"/>
                  </a:lnTo>
                  <a:lnTo>
                    <a:pt x="1419" y="6006"/>
                  </a:lnTo>
                  <a:lnTo>
                    <a:pt x="822" y="6514"/>
                  </a:lnTo>
                  <a:lnTo>
                    <a:pt x="374" y="6933"/>
                  </a:lnTo>
                  <a:lnTo>
                    <a:pt x="209" y="7112"/>
                  </a:lnTo>
                  <a:lnTo>
                    <a:pt x="90" y="7246"/>
                  </a:lnTo>
                  <a:lnTo>
                    <a:pt x="15" y="7351"/>
                  </a:lnTo>
                  <a:lnTo>
                    <a:pt x="0" y="7396"/>
                  </a:lnTo>
                  <a:lnTo>
                    <a:pt x="0" y="7426"/>
                  </a:lnTo>
                  <a:lnTo>
                    <a:pt x="75" y="7680"/>
                  </a:lnTo>
                  <a:lnTo>
                    <a:pt x="120" y="7814"/>
                  </a:lnTo>
                  <a:lnTo>
                    <a:pt x="179" y="7934"/>
                  </a:lnTo>
                  <a:lnTo>
                    <a:pt x="254" y="8068"/>
                  </a:lnTo>
                  <a:lnTo>
                    <a:pt x="329" y="8188"/>
                  </a:lnTo>
                  <a:lnTo>
                    <a:pt x="433" y="8307"/>
                  </a:lnTo>
                  <a:lnTo>
                    <a:pt x="538" y="8397"/>
                  </a:lnTo>
                  <a:lnTo>
                    <a:pt x="657" y="8486"/>
                  </a:lnTo>
                  <a:lnTo>
                    <a:pt x="792" y="8561"/>
                  </a:lnTo>
                  <a:lnTo>
                    <a:pt x="941" y="8591"/>
                  </a:lnTo>
                  <a:lnTo>
                    <a:pt x="1121" y="8621"/>
                  </a:lnTo>
                  <a:lnTo>
                    <a:pt x="1300" y="8606"/>
                  </a:lnTo>
                  <a:lnTo>
                    <a:pt x="1509" y="8561"/>
                  </a:lnTo>
                  <a:lnTo>
                    <a:pt x="1733" y="8486"/>
                  </a:lnTo>
                  <a:lnTo>
                    <a:pt x="1972" y="8367"/>
                  </a:lnTo>
                  <a:lnTo>
                    <a:pt x="2196" y="8277"/>
                  </a:lnTo>
                  <a:lnTo>
                    <a:pt x="2465" y="8188"/>
                  </a:lnTo>
                  <a:lnTo>
                    <a:pt x="2764" y="8098"/>
                  </a:lnTo>
                  <a:lnTo>
                    <a:pt x="3122" y="8023"/>
                  </a:lnTo>
                  <a:lnTo>
                    <a:pt x="3511" y="7964"/>
                  </a:lnTo>
                  <a:lnTo>
                    <a:pt x="3914" y="7889"/>
                  </a:lnTo>
                  <a:lnTo>
                    <a:pt x="4796" y="7784"/>
                  </a:lnTo>
                  <a:lnTo>
                    <a:pt x="5408" y="7724"/>
                  </a:lnTo>
                  <a:lnTo>
                    <a:pt x="5662" y="7695"/>
                  </a:lnTo>
                  <a:lnTo>
                    <a:pt x="6320" y="7635"/>
                  </a:lnTo>
                  <a:lnTo>
                    <a:pt x="6723" y="7605"/>
                  </a:lnTo>
                  <a:lnTo>
                    <a:pt x="7276" y="7560"/>
                  </a:lnTo>
                  <a:lnTo>
                    <a:pt x="8053" y="7485"/>
                  </a:lnTo>
                  <a:lnTo>
                    <a:pt x="8710" y="7411"/>
                  </a:lnTo>
                  <a:lnTo>
                    <a:pt x="8964" y="7381"/>
                  </a:lnTo>
                  <a:lnTo>
                    <a:pt x="9173" y="7336"/>
                  </a:lnTo>
                  <a:lnTo>
                    <a:pt x="9337" y="7306"/>
                  </a:lnTo>
                  <a:lnTo>
                    <a:pt x="9427" y="7261"/>
                  </a:lnTo>
                  <a:lnTo>
                    <a:pt x="9517" y="7187"/>
                  </a:lnTo>
                  <a:lnTo>
                    <a:pt x="9591" y="7097"/>
                  </a:lnTo>
                  <a:lnTo>
                    <a:pt x="9651" y="6992"/>
                  </a:lnTo>
                  <a:lnTo>
                    <a:pt x="9696" y="6873"/>
                  </a:lnTo>
                  <a:lnTo>
                    <a:pt x="9741" y="6753"/>
                  </a:lnTo>
                  <a:lnTo>
                    <a:pt x="9771" y="6634"/>
                  </a:lnTo>
                  <a:lnTo>
                    <a:pt x="9815" y="6365"/>
                  </a:lnTo>
                  <a:lnTo>
                    <a:pt x="9845" y="6126"/>
                  </a:lnTo>
                  <a:lnTo>
                    <a:pt x="9845" y="5917"/>
                  </a:lnTo>
                  <a:lnTo>
                    <a:pt x="9845" y="5723"/>
                  </a:lnTo>
                  <a:lnTo>
                    <a:pt x="10069" y="5364"/>
                  </a:lnTo>
                  <a:lnTo>
                    <a:pt x="10308" y="5050"/>
                  </a:lnTo>
                  <a:lnTo>
                    <a:pt x="10547" y="4781"/>
                  </a:lnTo>
                  <a:lnTo>
                    <a:pt x="10772" y="4542"/>
                  </a:lnTo>
                  <a:lnTo>
                    <a:pt x="11011" y="4333"/>
                  </a:lnTo>
                  <a:lnTo>
                    <a:pt x="11235" y="4154"/>
                  </a:lnTo>
                  <a:lnTo>
                    <a:pt x="11444" y="4005"/>
                  </a:lnTo>
                  <a:lnTo>
                    <a:pt x="11638" y="3885"/>
                  </a:lnTo>
                  <a:lnTo>
                    <a:pt x="11967" y="3676"/>
                  </a:lnTo>
                  <a:lnTo>
                    <a:pt x="12101" y="3586"/>
                  </a:lnTo>
                  <a:lnTo>
                    <a:pt x="12206" y="3512"/>
                  </a:lnTo>
                  <a:lnTo>
                    <a:pt x="12280" y="3437"/>
                  </a:lnTo>
                  <a:lnTo>
                    <a:pt x="12310" y="3392"/>
                  </a:lnTo>
                  <a:lnTo>
                    <a:pt x="12310" y="3347"/>
                  </a:lnTo>
                  <a:lnTo>
                    <a:pt x="12325" y="3302"/>
                  </a:lnTo>
                  <a:lnTo>
                    <a:pt x="12310" y="3258"/>
                  </a:lnTo>
                  <a:lnTo>
                    <a:pt x="12265" y="3168"/>
                  </a:lnTo>
                  <a:lnTo>
                    <a:pt x="12131" y="2974"/>
                  </a:lnTo>
                  <a:lnTo>
                    <a:pt x="11967" y="2765"/>
                  </a:lnTo>
                  <a:lnTo>
                    <a:pt x="11563" y="2272"/>
                  </a:lnTo>
                  <a:lnTo>
                    <a:pt x="11115" y="1749"/>
                  </a:lnTo>
                  <a:lnTo>
                    <a:pt x="10637" y="1226"/>
                  </a:lnTo>
                  <a:lnTo>
                    <a:pt x="9845" y="359"/>
                  </a:lnTo>
                  <a:lnTo>
                    <a:pt x="95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-2078263" y="4599826"/>
              <a:ext cx="27752" cy="61802"/>
            </a:xfrm>
            <a:custGeom>
              <a:avLst/>
              <a:gdLst/>
              <a:ahLst/>
              <a:cxnLst/>
              <a:rect l="l" t="t" r="r" b="b"/>
              <a:pathLst>
                <a:path w="987" h="2198" extrusionOk="0">
                  <a:moveTo>
                    <a:pt x="702" y="1"/>
                  </a:moveTo>
                  <a:lnTo>
                    <a:pt x="613" y="31"/>
                  </a:lnTo>
                  <a:lnTo>
                    <a:pt x="553" y="91"/>
                  </a:lnTo>
                  <a:lnTo>
                    <a:pt x="523" y="165"/>
                  </a:lnTo>
                  <a:lnTo>
                    <a:pt x="523" y="240"/>
                  </a:lnTo>
                  <a:lnTo>
                    <a:pt x="538" y="374"/>
                  </a:lnTo>
                  <a:lnTo>
                    <a:pt x="553" y="539"/>
                  </a:lnTo>
                  <a:lnTo>
                    <a:pt x="553" y="718"/>
                  </a:lnTo>
                  <a:lnTo>
                    <a:pt x="553" y="927"/>
                  </a:lnTo>
                  <a:lnTo>
                    <a:pt x="538" y="1151"/>
                  </a:lnTo>
                  <a:lnTo>
                    <a:pt x="493" y="1375"/>
                  </a:lnTo>
                  <a:lnTo>
                    <a:pt x="463" y="1480"/>
                  </a:lnTo>
                  <a:lnTo>
                    <a:pt x="418" y="1585"/>
                  </a:lnTo>
                  <a:lnTo>
                    <a:pt x="329" y="1749"/>
                  </a:lnTo>
                  <a:lnTo>
                    <a:pt x="224" y="1898"/>
                  </a:lnTo>
                  <a:lnTo>
                    <a:pt x="105" y="2003"/>
                  </a:lnTo>
                  <a:lnTo>
                    <a:pt x="0" y="2078"/>
                  </a:lnTo>
                  <a:lnTo>
                    <a:pt x="60" y="2152"/>
                  </a:lnTo>
                  <a:lnTo>
                    <a:pt x="135" y="2182"/>
                  </a:lnTo>
                  <a:lnTo>
                    <a:pt x="209" y="2197"/>
                  </a:lnTo>
                  <a:lnTo>
                    <a:pt x="284" y="2197"/>
                  </a:lnTo>
                  <a:lnTo>
                    <a:pt x="374" y="2167"/>
                  </a:lnTo>
                  <a:lnTo>
                    <a:pt x="463" y="2137"/>
                  </a:lnTo>
                  <a:lnTo>
                    <a:pt x="658" y="2018"/>
                  </a:lnTo>
                  <a:lnTo>
                    <a:pt x="732" y="1898"/>
                  </a:lnTo>
                  <a:lnTo>
                    <a:pt x="807" y="1749"/>
                  </a:lnTo>
                  <a:lnTo>
                    <a:pt x="852" y="1629"/>
                  </a:lnTo>
                  <a:lnTo>
                    <a:pt x="897" y="1510"/>
                  </a:lnTo>
                  <a:lnTo>
                    <a:pt x="956" y="1241"/>
                  </a:lnTo>
                  <a:lnTo>
                    <a:pt x="971" y="987"/>
                  </a:lnTo>
                  <a:lnTo>
                    <a:pt x="986" y="733"/>
                  </a:lnTo>
                  <a:lnTo>
                    <a:pt x="971" y="524"/>
                  </a:lnTo>
                  <a:lnTo>
                    <a:pt x="956" y="345"/>
                  </a:lnTo>
                  <a:lnTo>
                    <a:pt x="941" y="165"/>
                  </a:lnTo>
                  <a:lnTo>
                    <a:pt x="911" y="91"/>
                  </a:lnTo>
                  <a:lnTo>
                    <a:pt x="852" y="31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-2048458" y="4601513"/>
              <a:ext cx="22297" cy="57163"/>
            </a:xfrm>
            <a:custGeom>
              <a:avLst/>
              <a:gdLst/>
              <a:ahLst/>
              <a:cxnLst/>
              <a:rect l="l" t="t" r="r" b="b"/>
              <a:pathLst>
                <a:path w="793" h="2033" extrusionOk="0">
                  <a:moveTo>
                    <a:pt x="509" y="1"/>
                  </a:moveTo>
                  <a:lnTo>
                    <a:pt x="464" y="16"/>
                  </a:lnTo>
                  <a:lnTo>
                    <a:pt x="419" y="31"/>
                  </a:lnTo>
                  <a:lnTo>
                    <a:pt x="359" y="90"/>
                  </a:lnTo>
                  <a:lnTo>
                    <a:pt x="330" y="165"/>
                  </a:lnTo>
                  <a:lnTo>
                    <a:pt x="330" y="240"/>
                  </a:lnTo>
                  <a:lnTo>
                    <a:pt x="345" y="389"/>
                  </a:lnTo>
                  <a:lnTo>
                    <a:pt x="359" y="539"/>
                  </a:lnTo>
                  <a:lnTo>
                    <a:pt x="359" y="718"/>
                  </a:lnTo>
                  <a:lnTo>
                    <a:pt x="359" y="942"/>
                  </a:lnTo>
                  <a:lnTo>
                    <a:pt x="345" y="1166"/>
                  </a:lnTo>
                  <a:lnTo>
                    <a:pt x="300" y="1375"/>
                  </a:lnTo>
                  <a:lnTo>
                    <a:pt x="270" y="1495"/>
                  </a:lnTo>
                  <a:lnTo>
                    <a:pt x="225" y="1584"/>
                  </a:lnTo>
                  <a:lnTo>
                    <a:pt x="180" y="1689"/>
                  </a:lnTo>
                  <a:lnTo>
                    <a:pt x="120" y="1779"/>
                  </a:lnTo>
                  <a:lnTo>
                    <a:pt x="61" y="1853"/>
                  </a:lnTo>
                  <a:lnTo>
                    <a:pt x="1" y="1928"/>
                  </a:lnTo>
                  <a:lnTo>
                    <a:pt x="76" y="1988"/>
                  </a:lnTo>
                  <a:lnTo>
                    <a:pt x="150" y="2018"/>
                  </a:lnTo>
                  <a:lnTo>
                    <a:pt x="225" y="2033"/>
                  </a:lnTo>
                  <a:lnTo>
                    <a:pt x="300" y="2018"/>
                  </a:lnTo>
                  <a:lnTo>
                    <a:pt x="359" y="2003"/>
                  </a:lnTo>
                  <a:lnTo>
                    <a:pt x="434" y="1958"/>
                  </a:lnTo>
                  <a:lnTo>
                    <a:pt x="554" y="1883"/>
                  </a:lnTo>
                  <a:lnTo>
                    <a:pt x="613" y="1764"/>
                  </a:lnTo>
                  <a:lnTo>
                    <a:pt x="658" y="1644"/>
                  </a:lnTo>
                  <a:lnTo>
                    <a:pt x="703" y="1510"/>
                  </a:lnTo>
                  <a:lnTo>
                    <a:pt x="748" y="1256"/>
                  </a:lnTo>
                  <a:lnTo>
                    <a:pt x="778" y="987"/>
                  </a:lnTo>
                  <a:lnTo>
                    <a:pt x="793" y="748"/>
                  </a:lnTo>
                  <a:lnTo>
                    <a:pt x="778" y="524"/>
                  </a:lnTo>
                  <a:lnTo>
                    <a:pt x="763" y="344"/>
                  </a:lnTo>
                  <a:lnTo>
                    <a:pt x="748" y="180"/>
                  </a:lnTo>
                  <a:lnTo>
                    <a:pt x="718" y="90"/>
                  </a:lnTo>
                  <a:lnTo>
                    <a:pt x="658" y="31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-2102640" y="4604466"/>
              <a:ext cx="24828" cy="60509"/>
            </a:xfrm>
            <a:custGeom>
              <a:avLst/>
              <a:gdLst/>
              <a:ahLst/>
              <a:cxnLst/>
              <a:rect l="l" t="t" r="r" b="b"/>
              <a:pathLst>
                <a:path w="883" h="2152" extrusionOk="0">
                  <a:moveTo>
                    <a:pt x="553" y="0"/>
                  </a:moveTo>
                  <a:lnTo>
                    <a:pt x="509" y="30"/>
                  </a:lnTo>
                  <a:lnTo>
                    <a:pt x="449" y="90"/>
                  </a:lnTo>
                  <a:lnTo>
                    <a:pt x="419" y="150"/>
                  </a:lnTo>
                  <a:lnTo>
                    <a:pt x="419" y="239"/>
                  </a:lnTo>
                  <a:lnTo>
                    <a:pt x="434" y="374"/>
                  </a:lnTo>
                  <a:lnTo>
                    <a:pt x="449" y="523"/>
                  </a:lnTo>
                  <a:lnTo>
                    <a:pt x="464" y="717"/>
                  </a:lnTo>
                  <a:lnTo>
                    <a:pt x="449" y="927"/>
                  </a:lnTo>
                  <a:lnTo>
                    <a:pt x="434" y="1151"/>
                  </a:lnTo>
                  <a:lnTo>
                    <a:pt x="389" y="1375"/>
                  </a:lnTo>
                  <a:lnTo>
                    <a:pt x="359" y="1479"/>
                  </a:lnTo>
                  <a:lnTo>
                    <a:pt x="314" y="1584"/>
                  </a:lnTo>
                  <a:lnTo>
                    <a:pt x="255" y="1718"/>
                  </a:lnTo>
                  <a:lnTo>
                    <a:pt x="165" y="1823"/>
                  </a:lnTo>
                  <a:lnTo>
                    <a:pt x="90" y="1928"/>
                  </a:lnTo>
                  <a:lnTo>
                    <a:pt x="1" y="2002"/>
                  </a:lnTo>
                  <a:lnTo>
                    <a:pt x="60" y="2077"/>
                  </a:lnTo>
                  <a:lnTo>
                    <a:pt x="120" y="2122"/>
                  </a:lnTo>
                  <a:lnTo>
                    <a:pt x="195" y="2152"/>
                  </a:lnTo>
                  <a:lnTo>
                    <a:pt x="270" y="2152"/>
                  </a:lnTo>
                  <a:lnTo>
                    <a:pt x="344" y="2122"/>
                  </a:lnTo>
                  <a:lnTo>
                    <a:pt x="434" y="2077"/>
                  </a:lnTo>
                  <a:lnTo>
                    <a:pt x="524" y="2017"/>
                  </a:lnTo>
                  <a:lnTo>
                    <a:pt x="613" y="1942"/>
                  </a:lnTo>
                  <a:lnTo>
                    <a:pt x="703" y="1748"/>
                  </a:lnTo>
                  <a:lnTo>
                    <a:pt x="748" y="1629"/>
                  </a:lnTo>
                  <a:lnTo>
                    <a:pt x="792" y="1509"/>
                  </a:lnTo>
                  <a:lnTo>
                    <a:pt x="852" y="1240"/>
                  </a:lnTo>
                  <a:lnTo>
                    <a:pt x="882" y="986"/>
                  </a:lnTo>
                  <a:lnTo>
                    <a:pt x="882" y="732"/>
                  </a:lnTo>
                  <a:lnTo>
                    <a:pt x="867" y="523"/>
                  </a:lnTo>
                  <a:lnTo>
                    <a:pt x="867" y="344"/>
                  </a:lnTo>
                  <a:lnTo>
                    <a:pt x="837" y="165"/>
                  </a:lnTo>
                  <a:lnTo>
                    <a:pt x="807" y="90"/>
                  </a:lnTo>
                  <a:lnTo>
                    <a:pt x="748" y="30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-1755669" y="3757621"/>
              <a:ext cx="969548" cy="699845"/>
            </a:xfrm>
            <a:custGeom>
              <a:avLst/>
              <a:gdLst/>
              <a:ahLst/>
              <a:cxnLst/>
              <a:rect l="l" t="t" r="r" b="b"/>
              <a:pathLst>
                <a:path w="34482" h="24890" extrusionOk="0">
                  <a:moveTo>
                    <a:pt x="25383" y="0"/>
                  </a:moveTo>
                  <a:lnTo>
                    <a:pt x="25069" y="15"/>
                  </a:lnTo>
                  <a:lnTo>
                    <a:pt x="24741" y="60"/>
                  </a:lnTo>
                  <a:lnTo>
                    <a:pt x="24397" y="105"/>
                  </a:lnTo>
                  <a:lnTo>
                    <a:pt x="24039" y="180"/>
                  </a:lnTo>
                  <a:lnTo>
                    <a:pt x="23665" y="254"/>
                  </a:lnTo>
                  <a:lnTo>
                    <a:pt x="23292" y="359"/>
                  </a:lnTo>
                  <a:lnTo>
                    <a:pt x="22903" y="478"/>
                  </a:lnTo>
                  <a:lnTo>
                    <a:pt x="22500" y="598"/>
                  </a:lnTo>
                  <a:lnTo>
                    <a:pt x="21663" y="882"/>
                  </a:lnTo>
                  <a:lnTo>
                    <a:pt x="20797" y="1225"/>
                  </a:lnTo>
                  <a:lnTo>
                    <a:pt x="19915" y="1599"/>
                  </a:lnTo>
                  <a:lnTo>
                    <a:pt x="19004" y="2017"/>
                  </a:lnTo>
                  <a:lnTo>
                    <a:pt x="18078" y="2465"/>
                  </a:lnTo>
                  <a:lnTo>
                    <a:pt x="17151" y="2928"/>
                  </a:lnTo>
                  <a:lnTo>
                    <a:pt x="16225" y="3421"/>
                  </a:lnTo>
                  <a:lnTo>
                    <a:pt x="15299" y="3914"/>
                  </a:lnTo>
                  <a:lnTo>
                    <a:pt x="14373" y="4437"/>
                  </a:lnTo>
                  <a:lnTo>
                    <a:pt x="13476" y="4945"/>
                  </a:lnTo>
                  <a:lnTo>
                    <a:pt x="12595" y="5468"/>
                  </a:lnTo>
                  <a:lnTo>
                    <a:pt x="11743" y="5976"/>
                  </a:lnTo>
                  <a:lnTo>
                    <a:pt x="10160" y="6962"/>
                  </a:lnTo>
                  <a:lnTo>
                    <a:pt x="8740" y="7858"/>
                  </a:lnTo>
                  <a:lnTo>
                    <a:pt x="7560" y="8620"/>
                  </a:lnTo>
                  <a:lnTo>
                    <a:pt x="6664" y="9233"/>
                  </a:lnTo>
                  <a:lnTo>
                    <a:pt x="5887" y="9756"/>
                  </a:lnTo>
                  <a:lnTo>
                    <a:pt x="16" y="13700"/>
                  </a:lnTo>
                  <a:lnTo>
                    <a:pt x="16" y="13864"/>
                  </a:lnTo>
                  <a:lnTo>
                    <a:pt x="1" y="14058"/>
                  </a:lnTo>
                  <a:lnTo>
                    <a:pt x="1" y="14312"/>
                  </a:lnTo>
                  <a:lnTo>
                    <a:pt x="16" y="14626"/>
                  </a:lnTo>
                  <a:lnTo>
                    <a:pt x="61" y="14970"/>
                  </a:lnTo>
                  <a:lnTo>
                    <a:pt x="120" y="15373"/>
                  </a:lnTo>
                  <a:lnTo>
                    <a:pt x="210" y="15791"/>
                  </a:lnTo>
                  <a:lnTo>
                    <a:pt x="329" y="16240"/>
                  </a:lnTo>
                  <a:lnTo>
                    <a:pt x="404" y="16464"/>
                  </a:lnTo>
                  <a:lnTo>
                    <a:pt x="494" y="16688"/>
                  </a:lnTo>
                  <a:lnTo>
                    <a:pt x="598" y="16912"/>
                  </a:lnTo>
                  <a:lnTo>
                    <a:pt x="718" y="17151"/>
                  </a:lnTo>
                  <a:lnTo>
                    <a:pt x="837" y="17375"/>
                  </a:lnTo>
                  <a:lnTo>
                    <a:pt x="987" y="17599"/>
                  </a:lnTo>
                  <a:lnTo>
                    <a:pt x="1151" y="17823"/>
                  </a:lnTo>
                  <a:lnTo>
                    <a:pt x="1315" y="18047"/>
                  </a:lnTo>
                  <a:lnTo>
                    <a:pt x="1510" y="18256"/>
                  </a:lnTo>
                  <a:lnTo>
                    <a:pt x="1719" y="18466"/>
                  </a:lnTo>
                  <a:lnTo>
                    <a:pt x="1943" y="18660"/>
                  </a:lnTo>
                  <a:lnTo>
                    <a:pt x="2182" y="18854"/>
                  </a:lnTo>
                  <a:lnTo>
                    <a:pt x="2451" y="19033"/>
                  </a:lnTo>
                  <a:lnTo>
                    <a:pt x="2735" y="19212"/>
                  </a:lnTo>
                  <a:lnTo>
                    <a:pt x="3004" y="19362"/>
                  </a:lnTo>
                  <a:lnTo>
                    <a:pt x="3302" y="19496"/>
                  </a:lnTo>
                  <a:lnTo>
                    <a:pt x="3631" y="19631"/>
                  </a:lnTo>
                  <a:lnTo>
                    <a:pt x="3990" y="19750"/>
                  </a:lnTo>
                  <a:lnTo>
                    <a:pt x="4363" y="19855"/>
                  </a:lnTo>
                  <a:lnTo>
                    <a:pt x="4767" y="19945"/>
                  </a:lnTo>
                  <a:lnTo>
                    <a:pt x="5155" y="20019"/>
                  </a:lnTo>
                  <a:lnTo>
                    <a:pt x="5558" y="20064"/>
                  </a:lnTo>
                  <a:lnTo>
                    <a:pt x="5962" y="20094"/>
                  </a:lnTo>
                  <a:lnTo>
                    <a:pt x="6365" y="20109"/>
                  </a:lnTo>
                  <a:lnTo>
                    <a:pt x="6768" y="20109"/>
                  </a:lnTo>
                  <a:lnTo>
                    <a:pt x="7172" y="20094"/>
                  </a:lnTo>
                  <a:lnTo>
                    <a:pt x="7575" y="20049"/>
                  </a:lnTo>
                  <a:lnTo>
                    <a:pt x="7964" y="20004"/>
                  </a:lnTo>
                  <a:lnTo>
                    <a:pt x="8367" y="19930"/>
                  </a:lnTo>
                  <a:lnTo>
                    <a:pt x="8770" y="19855"/>
                  </a:lnTo>
                  <a:lnTo>
                    <a:pt x="9174" y="19750"/>
                  </a:lnTo>
                  <a:lnTo>
                    <a:pt x="9577" y="19646"/>
                  </a:lnTo>
                  <a:lnTo>
                    <a:pt x="9980" y="19526"/>
                  </a:lnTo>
                  <a:lnTo>
                    <a:pt x="10369" y="19392"/>
                  </a:lnTo>
                  <a:lnTo>
                    <a:pt x="10772" y="19242"/>
                  </a:lnTo>
                  <a:lnTo>
                    <a:pt x="11161" y="19093"/>
                  </a:lnTo>
                  <a:lnTo>
                    <a:pt x="11549" y="18929"/>
                  </a:lnTo>
                  <a:lnTo>
                    <a:pt x="11938" y="18749"/>
                  </a:lnTo>
                  <a:lnTo>
                    <a:pt x="12326" y="18570"/>
                  </a:lnTo>
                  <a:lnTo>
                    <a:pt x="12714" y="18376"/>
                  </a:lnTo>
                  <a:lnTo>
                    <a:pt x="13476" y="17958"/>
                  </a:lnTo>
                  <a:lnTo>
                    <a:pt x="14208" y="17524"/>
                  </a:lnTo>
                  <a:lnTo>
                    <a:pt x="14940" y="17061"/>
                  </a:lnTo>
                  <a:lnTo>
                    <a:pt x="15643" y="16583"/>
                  </a:lnTo>
                  <a:lnTo>
                    <a:pt x="16330" y="16075"/>
                  </a:lnTo>
                  <a:lnTo>
                    <a:pt x="16987" y="15582"/>
                  </a:lnTo>
                  <a:lnTo>
                    <a:pt x="17630" y="15059"/>
                  </a:lnTo>
                  <a:lnTo>
                    <a:pt x="18242" y="14551"/>
                  </a:lnTo>
                  <a:lnTo>
                    <a:pt x="18825" y="14043"/>
                  </a:lnTo>
                  <a:lnTo>
                    <a:pt x="19377" y="13550"/>
                  </a:lnTo>
                  <a:lnTo>
                    <a:pt x="19900" y="13072"/>
                  </a:lnTo>
                  <a:lnTo>
                    <a:pt x="20378" y="12594"/>
                  </a:lnTo>
                  <a:lnTo>
                    <a:pt x="21230" y="11743"/>
                  </a:lnTo>
                  <a:lnTo>
                    <a:pt x="21932" y="11011"/>
                  </a:lnTo>
                  <a:lnTo>
                    <a:pt x="22440" y="10443"/>
                  </a:lnTo>
                  <a:lnTo>
                    <a:pt x="22873" y="9950"/>
                  </a:lnTo>
                  <a:lnTo>
                    <a:pt x="22903" y="10264"/>
                  </a:lnTo>
                  <a:lnTo>
                    <a:pt x="22963" y="10622"/>
                  </a:lnTo>
                  <a:lnTo>
                    <a:pt x="23053" y="10996"/>
                  </a:lnTo>
                  <a:lnTo>
                    <a:pt x="23172" y="11384"/>
                  </a:lnTo>
                  <a:lnTo>
                    <a:pt x="23322" y="11788"/>
                  </a:lnTo>
                  <a:lnTo>
                    <a:pt x="23486" y="12221"/>
                  </a:lnTo>
                  <a:lnTo>
                    <a:pt x="23680" y="12654"/>
                  </a:lnTo>
                  <a:lnTo>
                    <a:pt x="23904" y="13117"/>
                  </a:lnTo>
                  <a:lnTo>
                    <a:pt x="24143" y="13580"/>
                  </a:lnTo>
                  <a:lnTo>
                    <a:pt x="24397" y="14073"/>
                  </a:lnTo>
                  <a:lnTo>
                    <a:pt x="24950" y="15059"/>
                  </a:lnTo>
                  <a:lnTo>
                    <a:pt x="25548" y="16075"/>
                  </a:lnTo>
                  <a:lnTo>
                    <a:pt x="26190" y="17121"/>
                  </a:lnTo>
                  <a:lnTo>
                    <a:pt x="27505" y="19227"/>
                  </a:lnTo>
                  <a:lnTo>
                    <a:pt x="28147" y="20258"/>
                  </a:lnTo>
                  <a:lnTo>
                    <a:pt x="28775" y="21274"/>
                  </a:lnTo>
                  <a:lnTo>
                    <a:pt x="29342" y="22260"/>
                  </a:lnTo>
                  <a:lnTo>
                    <a:pt x="29865" y="23201"/>
                  </a:lnTo>
                  <a:lnTo>
                    <a:pt x="30104" y="23650"/>
                  </a:lnTo>
                  <a:lnTo>
                    <a:pt x="30328" y="24083"/>
                  </a:lnTo>
                  <a:lnTo>
                    <a:pt x="30522" y="24501"/>
                  </a:lnTo>
                  <a:lnTo>
                    <a:pt x="30687" y="24889"/>
                  </a:lnTo>
                  <a:lnTo>
                    <a:pt x="31643" y="24845"/>
                  </a:lnTo>
                  <a:lnTo>
                    <a:pt x="32016" y="24830"/>
                  </a:lnTo>
                  <a:lnTo>
                    <a:pt x="34481" y="24695"/>
                  </a:lnTo>
                  <a:lnTo>
                    <a:pt x="34466" y="24486"/>
                  </a:lnTo>
                  <a:lnTo>
                    <a:pt x="34437" y="24172"/>
                  </a:lnTo>
                  <a:lnTo>
                    <a:pt x="34392" y="23784"/>
                  </a:lnTo>
                  <a:lnTo>
                    <a:pt x="34317" y="23291"/>
                  </a:lnTo>
                  <a:lnTo>
                    <a:pt x="34093" y="22081"/>
                  </a:lnTo>
                  <a:lnTo>
                    <a:pt x="33809" y="20617"/>
                  </a:lnTo>
                  <a:lnTo>
                    <a:pt x="33451" y="18929"/>
                  </a:lnTo>
                  <a:lnTo>
                    <a:pt x="33032" y="17076"/>
                  </a:lnTo>
                  <a:lnTo>
                    <a:pt x="32569" y="15104"/>
                  </a:lnTo>
                  <a:lnTo>
                    <a:pt x="32061" y="13072"/>
                  </a:lnTo>
                  <a:lnTo>
                    <a:pt x="31508" y="11026"/>
                  </a:lnTo>
                  <a:lnTo>
                    <a:pt x="31225" y="10010"/>
                  </a:lnTo>
                  <a:lnTo>
                    <a:pt x="30926" y="9009"/>
                  </a:lnTo>
                  <a:lnTo>
                    <a:pt x="30642" y="8038"/>
                  </a:lnTo>
                  <a:lnTo>
                    <a:pt x="30328" y="7097"/>
                  </a:lnTo>
                  <a:lnTo>
                    <a:pt x="30029" y="6185"/>
                  </a:lnTo>
                  <a:lnTo>
                    <a:pt x="29716" y="5304"/>
                  </a:lnTo>
                  <a:lnTo>
                    <a:pt x="29417" y="4482"/>
                  </a:lnTo>
                  <a:lnTo>
                    <a:pt x="29103" y="3705"/>
                  </a:lnTo>
                  <a:lnTo>
                    <a:pt x="28804" y="3003"/>
                  </a:lnTo>
                  <a:lnTo>
                    <a:pt x="28491" y="2346"/>
                  </a:lnTo>
                  <a:lnTo>
                    <a:pt x="28192" y="1778"/>
                  </a:lnTo>
                  <a:lnTo>
                    <a:pt x="28042" y="1524"/>
                  </a:lnTo>
                  <a:lnTo>
                    <a:pt x="27893" y="1285"/>
                  </a:lnTo>
                  <a:lnTo>
                    <a:pt x="27744" y="1061"/>
                  </a:lnTo>
                  <a:lnTo>
                    <a:pt x="27594" y="867"/>
                  </a:lnTo>
                  <a:lnTo>
                    <a:pt x="27445" y="702"/>
                  </a:lnTo>
                  <a:lnTo>
                    <a:pt x="27310" y="553"/>
                  </a:lnTo>
                  <a:lnTo>
                    <a:pt x="27131" y="404"/>
                  </a:lnTo>
                  <a:lnTo>
                    <a:pt x="26937" y="284"/>
                  </a:lnTo>
                  <a:lnTo>
                    <a:pt x="26728" y="194"/>
                  </a:lnTo>
                  <a:lnTo>
                    <a:pt x="26489" y="105"/>
                  </a:lnTo>
                  <a:lnTo>
                    <a:pt x="26250" y="60"/>
                  </a:lnTo>
                  <a:lnTo>
                    <a:pt x="25981" y="15"/>
                  </a:lnTo>
                  <a:lnTo>
                    <a:pt x="256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-884023" y="4442734"/>
              <a:ext cx="123520" cy="121861"/>
            </a:xfrm>
            <a:custGeom>
              <a:avLst/>
              <a:gdLst/>
              <a:ahLst/>
              <a:cxnLst/>
              <a:rect l="l" t="t" r="r" b="b"/>
              <a:pathLst>
                <a:path w="4393" h="4334" extrusionOk="0">
                  <a:moveTo>
                    <a:pt x="3198" y="1"/>
                  </a:moveTo>
                  <a:lnTo>
                    <a:pt x="1" y="255"/>
                  </a:lnTo>
                  <a:lnTo>
                    <a:pt x="957" y="4124"/>
                  </a:lnTo>
                  <a:lnTo>
                    <a:pt x="1211" y="4184"/>
                  </a:lnTo>
                  <a:lnTo>
                    <a:pt x="1509" y="4243"/>
                  </a:lnTo>
                  <a:lnTo>
                    <a:pt x="1913" y="4288"/>
                  </a:lnTo>
                  <a:lnTo>
                    <a:pt x="2421" y="4318"/>
                  </a:lnTo>
                  <a:lnTo>
                    <a:pt x="2705" y="4333"/>
                  </a:lnTo>
                  <a:lnTo>
                    <a:pt x="3003" y="4318"/>
                  </a:lnTo>
                  <a:lnTo>
                    <a:pt x="3332" y="4303"/>
                  </a:lnTo>
                  <a:lnTo>
                    <a:pt x="3661" y="4288"/>
                  </a:lnTo>
                  <a:lnTo>
                    <a:pt x="4019" y="4243"/>
                  </a:lnTo>
                  <a:lnTo>
                    <a:pt x="4393" y="418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-918467" y="4407868"/>
              <a:ext cx="163841" cy="97905"/>
            </a:xfrm>
            <a:custGeom>
              <a:avLst/>
              <a:gdLst/>
              <a:ahLst/>
              <a:cxnLst/>
              <a:rect l="l" t="t" r="r" b="b"/>
              <a:pathLst>
                <a:path w="5827" h="3482" extrusionOk="0">
                  <a:moveTo>
                    <a:pt x="5349" y="1"/>
                  </a:moveTo>
                  <a:lnTo>
                    <a:pt x="0" y="1256"/>
                  </a:lnTo>
                  <a:lnTo>
                    <a:pt x="45" y="1539"/>
                  </a:lnTo>
                  <a:lnTo>
                    <a:pt x="90" y="1838"/>
                  </a:lnTo>
                  <a:lnTo>
                    <a:pt x="150" y="2122"/>
                  </a:lnTo>
                  <a:lnTo>
                    <a:pt x="225" y="2391"/>
                  </a:lnTo>
                  <a:lnTo>
                    <a:pt x="314" y="2675"/>
                  </a:lnTo>
                  <a:lnTo>
                    <a:pt x="419" y="2944"/>
                  </a:lnTo>
                  <a:lnTo>
                    <a:pt x="523" y="3213"/>
                  </a:lnTo>
                  <a:lnTo>
                    <a:pt x="658" y="3482"/>
                  </a:lnTo>
                  <a:lnTo>
                    <a:pt x="5812" y="2316"/>
                  </a:lnTo>
                  <a:lnTo>
                    <a:pt x="5827" y="2017"/>
                  </a:lnTo>
                  <a:lnTo>
                    <a:pt x="5827" y="1719"/>
                  </a:lnTo>
                  <a:lnTo>
                    <a:pt x="5797" y="1420"/>
                  </a:lnTo>
                  <a:lnTo>
                    <a:pt x="5767" y="1121"/>
                  </a:lnTo>
                  <a:lnTo>
                    <a:pt x="5707" y="837"/>
                  </a:lnTo>
                  <a:lnTo>
                    <a:pt x="5618" y="553"/>
                  </a:lnTo>
                  <a:lnTo>
                    <a:pt x="5498" y="270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-905870" y="4511622"/>
              <a:ext cx="371376" cy="177731"/>
            </a:xfrm>
            <a:custGeom>
              <a:avLst/>
              <a:gdLst/>
              <a:ahLst/>
              <a:cxnLst/>
              <a:rect l="l" t="t" r="r" b="b"/>
              <a:pathLst>
                <a:path w="13208" h="6321" extrusionOk="0">
                  <a:moveTo>
                    <a:pt x="4886" y="1"/>
                  </a:moveTo>
                  <a:lnTo>
                    <a:pt x="4766" y="31"/>
                  </a:lnTo>
                  <a:lnTo>
                    <a:pt x="4647" y="75"/>
                  </a:lnTo>
                  <a:lnTo>
                    <a:pt x="4527" y="135"/>
                  </a:lnTo>
                  <a:lnTo>
                    <a:pt x="4408" y="210"/>
                  </a:lnTo>
                  <a:lnTo>
                    <a:pt x="4303" y="299"/>
                  </a:lnTo>
                  <a:lnTo>
                    <a:pt x="4094" y="494"/>
                  </a:lnTo>
                  <a:lnTo>
                    <a:pt x="3915" y="673"/>
                  </a:lnTo>
                  <a:lnTo>
                    <a:pt x="3765" y="837"/>
                  </a:lnTo>
                  <a:lnTo>
                    <a:pt x="3646" y="1002"/>
                  </a:lnTo>
                  <a:lnTo>
                    <a:pt x="3526" y="1032"/>
                  </a:lnTo>
                  <a:lnTo>
                    <a:pt x="3407" y="1046"/>
                  </a:lnTo>
                  <a:lnTo>
                    <a:pt x="3153" y="1046"/>
                  </a:lnTo>
                  <a:lnTo>
                    <a:pt x="2884" y="1032"/>
                  </a:lnTo>
                  <a:lnTo>
                    <a:pt x="2630" y="987"/>
                  </a:lnTo>
                  <a:lnTo>
                    <a:pt x="2361" y="942"/>
                  </a:lnTo>
                  <a:lnTo>
                    <a:pt x="2092" y="867"/>
                  </a:lnTo>
                  <a:lnTo>
                    <a:pt x="1584" y="763"/>
                  </a:lnTo>
                  <a:lnTo>
                    <a:pt x="1345" y="703"/>
                  </a:lnTo>
                  <a:lnTo>
                    <a:pt x="1106" y="673"/>
                  </a:lnTo>
                  <a:lnTo>
                    <a:pt x="897" y="673"/>
                  </a:lnTo>
                  <a:lnTo>
                    <a:pt x="703" y="688"/>
                  </a:lnTo>
                  <a:lnTo>
                    <a:pt x="613" y="703"/>
                  </a:lnTo>
                  <a:lnTo>
                    <a:pt x="524" y="733"/>
                  </a:lnTo>
                  <a:lnTo>
                    <a:pt x="449" y="778"/>
                  </a:lnTo>
                  <a:lnTo>
                    <a:pt x="374" y="822"/>
                  </a:lnTo>
                  <a:lnTo>
                    <a:pt x="314" y="882"/>
                  </a:lnTo>
                  <a:lnTo>
                    <a:pt x="255" y="957"/>
                  </a:lnTo>
                  <a:lnTo>
                    <a:pt x="210" y="1046"/>
                  </a:lnTo>
                  <a:lnTo>
                    <a:pt x="165" y="1151"/>
                  </a:lnTo>
                  <a:lnTo>
                    <a:pt x="105" y="1390"/>
                  </a:lnTo>
                  <a:lnTo>
                    <a:pt x="60" y="1689"/>
                  </a:lnTo>
                  <a:lnTo>
                    <a:pt x="31" y="2018"/>
                  </a:lnTo>
                  <a:lnTo>
                    <a:pt x="1" y="2391"/>
                  </a:lnTo>
                  <a:lnTo>
                    <a:pt x="1" y="2779"/>
                  </a:lnTo>
                  <a:lnTo>
                    <a:pt x="1" y="3198"/>
                  </a:lnTo>
                  <a:lnTo>
                    <a:pt x="31" y="4019"/>
                  </a:lnTo>
                  <a:lnTo>
                    <a:pt x="75" y="4781"/>
                  </a:lnTo>
                  <a:lnTo>
                    <a:pt x="120" y="5424"/>
                  </a:lnTo>
                  <a:lnTo>
                    <a:pt x="180" y="6021"/>
                  </a:lnTo>
                  <a:lnTo>
                    <a:pt x="2137" y="6111"/>
                  </a:lnTo>
                  <a:lnTo>
                    <a:pt x="4154" y="6186"/>
                  </a:lnTo>
                  <a:lnTo>
                    <a:pt x="6469" y="6260"/>
                  </a:lnTo>
                  <a:lnTo>
                    <a:pt x="7665" y="6290"/>
                  </a:lnTo>
                  <a:lnTo>
                    <a:pt x="8815" y="6320"/>
                  </a:lnTo>
                  <a:lnTo>
                    <a:pt x="9891" y="6320"/>
                  </a:lnTo>
                  <a:lnTo>
                    <a:pt x="10862" y="6305"/>
                  </a:lnTo>
                  <a:lnTo>
                    <a:pt x="11698" y="6275"/>
                  </a:lnTo>
                  <a:lnTo>
                    <a:pt x="12057" y="6260"/>
                  </a:lnTo>
                  <a:lnTo>
                    <a:pt x="12356" y="6230"/>
                  </a:lnTo>
                  <a:lnTo>
                    <a:pt x="12610" y="6201"/>
                  </a:lnTo>
                  <a:lnTo>
                    <a:pt x="12804" y="6156"/>
                  </a:lnTo>
                  <a:lnTo>
                    <a:pt x="12923" y="6111"/>
                  </a:lnTo>
                  <a:lnTo>
                    <a:pt x="12968" y="6081"/>
                  </a:lnTo>
                  <a:lnTo>
                    <a:pt x="12983" y="6066"/>
                  </a:lnTo>
                  <a:lnTo>
                    <a:pt x="13088" y="5812"/>
                  </a:lnTo>
                  <a:lnTo>
                    <a:pt x="13133" y="5663"/>
                  </a:lnTo>
                  <a:lnTo>
                    <a:pt x="13177" y="5513"/>
                  </a:lnTo>
                  <a:lnTo>
                    <a:pt x="13207" y="5364"/>
                  </a:lnTo>
                  <a:lnTo>
                    <a:pt x="13207" y="5215"/>
                  </a:lnTo>
                  <a:lnTo>
                    <a:pt x="13207" y="5050"/>
                  </a:lnTo>
                  <a:lnTo>
                    <a:pt x="13192" y="4901"/>
                  </a:lnTo>
                  <a:lnTo>
                    <a:pt x="13148" y="4751"/>
                  </a:lnTo>
                  <a:lnTo>
                    <a:pt x="13073" y="4602"/>
                  </a:lnTo>
                  <a:lnTo>
                    <a:pt x="12968" y="4468"/>
                  </a:lnTo>
                  <a:lnTo>
                    <a:pt x="12834" y="4333"/>
                  </a:lnTo>
                  <a:lnTo>
                    <a:pt x="12684" y="4229"/>
                  </a:lnTo>
                  <a:lnTo>
                    <a:pt x="12475" y="4124"/>
                  </a:lnTo>
                  <a:lnTo>
                    <a:pt x="12236" y="4049"/>
                  </a:lnTo>
                  <a:lnTo>
                    <a:pt x="11952" y="3975"/>
                  </a:lnTo>
                  <a:lnTo>
                    <a:pt x="11713" y="3915"/>
                  </a:lnTo>
                  <a:lnTo>
                    <a:pt x="11429" y="3810"/>
                  </a:lnTo>
                  <a:lnTo>
                    <a:pt x="11116" y="3676"/>
                  </a:lnTo>
                  <a:lnTo>
                    <a:pt x="10772" y="3511"/>
                  </a:lnTo>
                  <a:lnTo>
                    <a:pt x="10414" y="3317"/>
                  </a:lnTo>
                  <a:lnTo>
                    <a:pt x="10025" y="3093"/>
                  </a:lnTo>
                  <a:lnTo>
                    <a:pt x="9218" y="2615"/>
                  </a:lnTo>
                  <a:lnTo>
                    <a:pt x="8666" y="2257"/>
                  </a:lnTo>
                  <a:lnTo>
                    <a:pt x="8442" y="2122"/>
                  </a:lnTo>
                  <a:lnTo>
                    <a:pt x="7844" y="1734"/>
                  </a:lnTo>
                  <a:lnTo>
                    <a:pt x="7485" y="1495"/>
                  </a:lnTo>
                  <a:lnTo>
                    <a:pt x="6992" y="1166"/>
                  </a:lnTo>
                  <a:lnTo>
                    <a:pt x="6305" y="718"/>
                  </a:lnTo>
                  <a:lnTo>
                    <a:pt x="5708" y="344"/>
                  </a:lnTo>
                  <a:lnTo>
                    <a:pt x="5469" y="210"/>
                  </a:lnTo>
                  <a:lnTo>
                    <a:pt x="5274" y="90"/>
                  </a:lnTo>
                  <a:lnTo>
                    <a:pt x="5110" y="31"/>
                  </a:lnTo>
                  <a:lnTo>
                    <a:pt x="50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-726929" y="4560349"/>
              <a:ext cx="58428" cy="47490"/>
            </a:xfrm>
            <a:custGeom>
              <a:avLst/>
              <a:gdLst/>
              <a:ahLst/>
              <a:cxnLst/>
              <a:rect l="l" t="t" r="r" b="b"/>
              <a:pathLst>
                <a:path w="2078" h="1689" extrusionOk="0">
                  <a:moveTo>
                    <a:pt x="1480" y="1"/>
                  </a:moveTo>
                  <a:lnTo>
                    <a:pt x="1345" y="45"/>
                  </a:lnTo>
                  <a:lnTo>
                    <a:pt x="1181" y="120"/>
                  </a:lnTo>
                  <a:lnTo>
                    <a:pt x="1062" y="195"/>
                  </a:lnTo>
                  <a:lnTo>
                    <a:pt x="942" y="270"/>
                  </a:lnTo>
                  <a:lnTo>
                    <a:pt x="733" y="449"/>
                  </a:lnTo>
                  <a:lnTo>
                    <a:pt x="539" y="658"/>
                  </a:lnTo>
                  <a:lnTo>
                    <a:pt x="374" y="852"/>
                  </a:lnTo>
                  <a:lnTo>
                    <a:pt x="240" y="1046"/>
                  </a:lnTo>
                  <a:lnTo>
                    <a:pt x="135" y="1196"/>
                  </a:lnTo>
                  <a:lnTo>
                    <a:pt x="31" y="1360"/>
                  </a:lnTo>
                  <a:lnTo>
                    <a:pt x="16" y="1405"/>
                  </a:lnTo>
                  <a:lnTo>
                    <a:pt x="1" y="1450"/>
                  </a:lnTo>
                  <a:lnTo>
                    <a:pt x="16" y="1525"/>
                  </a:lnTo>
                  <a:lnTo>
                    <a:pt x="46" y="1599"/>
                  </a:lnTo>
                  <a:lnTo>
                    <a:pt x="76" y="1644"/>
                  </a:lnTo>
                  <a:lnTo>
                    <a:pt x="120" y="1659"/>
                  </a:lnTo>
                  <a:lnTo>
                    <a:pt x="165" y="1689"/>
                  </a:lnTo>
                  <a:lnTo>
                    <a:pt x="255" y="1689"/>
                  </a:lnTo>
                  <a:lnTo>
                    <a:pt x="300" y="1674"/>
                  </a:lnTo>
                  <a:lnTo>
                    <a:pt x="374" y="1644"/>
                  </a:lnTo>
                  <a:lnTo>
                    <a:pt x="419" y="1569"/>
                  </a:lnTo>
                  <a:lnTo>
                    <a:pt x="509" y="1450"/>
                  </a:lnTo>
                  <a:lnTo>
                    <a:pt x="599" y="1315"/>
                  </a:lnTo>
                  <a:lnTo>
                    <a:pt x="718" y="1151"/>
                  </a:lnTo>
                  <a:lnTo>
                    <a:pt x="852" y="972"/>
                  </a:lnTo>
                  <a:lnTo>
                    <a:pt x="1017" y="807"/>
                  </a:lnTo>
                  <a:lnTo>
                    <a:pt x="1196" y="643"/>
                  </a:lnTo>
                  <a:lnTo>
                    <a:pt x="1301" y="583"/>
                  </a:lnTo>
                  <a:lnTo>
                    <a:pt x="1390" y="524"/>
                  </a:lnTo>
                  <a:lnTo>
                    <a:pt x="1585" y="434"/>
                  </a:lnTo>
                  <a:lnTo>
                    <a:pt x="1764" y="389"/>
                  </a:lnTo>
                  <a:lnTo>
                    <a:pt x="1928" y="374"/>
                  </a:lnTo>
                  <a:lnTo>
                    <a:pt x="2078" y="389"/>
                  </a:lnTo>
                  <a:lnTo>
                    <a:pt x="2078" y="285"/>
                  </a:lnTo>
                  <a:lnTo>
                    <a:pt x="2033" y="210"/>
                  </a:lnTo>
                  <a:lnTo>
                    <a:pt x="1988" y="150"/>
                  </a:lnTo>
                  <a:lnTo>
                    <a:pt x="1913" y="90"/>
                  </a:lnTo>
                  <a:lnTo>
                    <a:pt x="1824" y="60"/>
                  </a:lnTo>
                  <a:lnTo>
                    <a:pt x="1719" y="31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-745824" y="4544379"/>
              <a:ext cx="50443" cy="45832"/>
            </a:xfrm>
            <a:custGeom>
              <a:avLst/>
              <a:gdLst/>
              <a:ahLst/>
              <a:cxnLst/>
              <a:rect l="l" t="t" r="r" b="b"/>
              <a:pathLst>
                <a:path w="1794" h="1630" extrusionOk="0">
                  <a:moveTo>
                    <a:pt x="1300" y="1"/>
                  </a:moveTo>
                  <a:lnTo>
                    <a:pt x="1181" y="61"/>
                  </a:lnTo>
                  <a:lnTo>
                    <a:pt x="1061" y="135"/>
                  </a:lnTo>
                  <a:lnTo>
                    <a:pt x="942" y="210"/>
                  </a:lnTo>
                  <a:lnTo>
                    <a:pt x="718" y="404"/>
                  </a:lnTo>
                  <a:lnTo>
                    <a:pt x="524" y="599"/>
                  </a:lnTo>
                  <a:lnTo>
                    <a:pt x="359" y="793"/>
                  </a:lnTo>
                  <a:lnTo>
                    <a:pt x="225" y="987"/>
                  </a:lnTo>
                  <a:lnTo>
                    <a:pt x="120" y="1136"/>
                  </a:lnTo>
                  <a:lnTo>
                    <a:pt x="31" y="1301"/>
                  </a:lnTo>
                  <a:lnTo>
                    <a:pt x="1" y="1346"/>
                  </a:lnTo>
                  <a:lnTo>
                    <a:pt x="1" y="1390"/>
                  </a:lnTo>
                  <a:lnTo>
                    <a:pt x="1" y="1480"/>
                  </a:lnTo>
                  <a:lnTo>
                    <a:pt x="45" y="1555"/>
                  </a:lnTo>
                  <a:lnTo>
                    <a:pt x="75" y="1585"/>
                  </a:lnTo>
                  <a:lnTo>
                    <a:pt x="120" y="1614"/>
                  </a:lnTo>
                  <a:lnTo>
                    <a:pt x="150" y="1629"/>
                  </a:lnTo>
                  <a:lnTo>
                    <a:pt x="284" y="1629"/>
                  </a:lnTo>
                  <a:lnTo>
                    <a:pt x="359" y="1585"/>
                  </a:lnTo>
                  <a:lnTo>
                    <a:pt x="419" y="1525"/>
                  </a:lnTo>
                  <a:lnTo>
                    <a:pt x="494" y="1390"/>
                  </a:lnTo>
                  <a:lnTo>
                    <a:pt x="583" y="1256"/>
                  </a:lnTo>
                  <a:lnTo>
                    <a:pt x="703" y="1092"/>
                  </a:lnTo>
                  <a:lnTo>
                    <a:pt x="852" y="912"/>
                  </a:lnTo>
                  <a:lnTo>
                    <a:pt x="1017" y="748"/>
                  </a:lnTo>
                  <a:lnTo>
                    <a:pt x="1196" y="584"/>
                  </a:lnTo>
                  <a:lnTo>
                    <a:pt x="1285" y="524"/>
                  </a:lnTo>
                  <a:lnTo>
                    <a:pt x="1390" y="464"/>
                  </a:lnTo>
                  <a:lnTo>
                    <a:pt x="1495" y="404"/>
                  </a:lnTo>
                  <a:lnTo>
                    <a:pt x="1599" y="374"/>
                  </a:lnTo>
                  <a:lnTo>
                    <a:pt x="1704" y="345"/>
                  </a:lnTo>
                  <a:lnTo>
                    <a:pt x="1793" y="330"/>
                  </a:lnTo>
                  <a:lnTo>
                    <a:pt x="1778" y="225"/>
                  </a:lnTo>
                  <a:lnTo>
                    <a:pt x="1734" y="150"/>
                  </a:lnTo>
                  <a:lnTo>
                    <a:pt x="1674" y="91"/>
                  </a:lnTo>
                  <a:lnTo>
                    <a:pt x="1614" y="61"/>
                  </a:lnTo>
                  <a:lnTo>
                    <a:pt x="1539" y="31"/>
                  </a:lnTo>
                  <a:lnTo>
                    <a:pt x="1465" y="1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-700864" y="4575055"/>
              <a:ext cx="54211" cy="47069"/>
            </a:xfrm>
            <a:custGeom>
              <a:avLst/>
              <a:gdLst/>
              <a:ahLst/>
              <a:cxnLst/>
              <a:rect l="l" t="t" r="r" b="b"/>
              <a:pathLst>
                <a:path w="1928" h="1674" extrusionOk="0">
                  <a:moveTo>
                    <a:pt x="1375" y="1"/>
                  </a:moveTo>
                  <a:lnTo>
                    <a:pt x="1180" y="105"/>
                  </a:lnTo>
                  <a:lnTo>
                    <a:pt x="1061" y="165"/>
                  </a:lnTo>
                  <a:lnTo>
                    <a:pt x="941" y="255"/>
                  </a:lnTo>
                  <a:lnTo>
                    <a:pt x="717" y="434"/>
                  </a:lnTo>
                  <a:lnTo>
                    <a:pt x="523" y="628"/>
                  </a:lnTo>
                  <a:lnTo>
                    <a:pt x="359" y="837"/>
                  </a:lnTo>
                  <a:lnTo>
                    <a:pt x="224" y="1016"/>
                  </a:lnTo>
                  <a:lnTo>
                    <a:pt x="120" y="1181"/>
                  </a:lnTo>
                  <a:lnTo>
                    <a:pt x="15" y="1330"/>
                  </a:lnTo>
                  <a:lnTo>
                    <a:pt x="0" y="1375"/>
                  </a:lnTo>
                  <a:lnTo>
                    <a:pt x="0" y="1420"/>
                  </a:lnTo>
                  <a:lnTo>
                    <a:pt x="0" y="1509"/>
                  </a:lnTo>
                  <a:lnTo>
                    <a:pt x="45" y="1584"/>
                  </a:lnTo>
                  <a:lnTo>
                    <a:pt x="75" y="1614"/>
                  </a:lnTo>
                  <a:lnTo>
                    <a:pt x="105" y="1644"/>
                  </a:lnTo>
                  <a:lnTo>
                    <a:pt x="150" y="1659"/>
                  </a:lnTo>
                  <a:lnTo>
                    <a:pt x="194" y="1674"/>
                  </a:lnTo>
                  <a:lnTo>
                    <a:pt x="284" y="1659"/>
                  </a:lnTo>
                  <a:lnTo>
                    <a:pt x="359" y="1614"/>
                  </a:lnTo>
                  <a:lnTo>
                    <a:pt x="418" y="1554"/>
                  </a:lnTo>
                  <a:lnTo>
                    <a:pt x="493" y="1420"/>
                  </a:lnTo>
                  <a:lnTo>
                    <a:pt x="583" y="1285"/>
                  </a:lnTo>
                  <a:lnTo>
                    <a:pt x="702" y="1121"/>
                  </a:lnTo>
                  <a:lnTo>
                    <a:pt x="837" y="957"/>
                  </a:lnTo>
                  <a:lnTo>
                    <a:pt x="1001" y="777"/>
                  </a:lnTo>
                  <a:lnTo>
                    <a:pt x="1195" y="628"/>
                  </a:lnTo>
                  <a:lnTo>
                    <a:pt x="1285" y="553"/>
                  </a:lnTo>
                  <a:lnTo>
                    <a:pt x="1390" y="494"/>
                  </a:lnTo>
                  <a:lnTo>
                    <a:pt x="1524" y="434"/>
                  </a:lnTo>
                  <a:lnTo>
                    <a:pt x="1673" y="389"/>
                  </a:lnTo>
                  <a:lnTo>
                    <a:pt x="1808" y="359"/>
                  </a:lnTo>
                  <a:lnTo>
                    <a:pt x="1927" y="359"/>
                  </a:lnTo>
                  <a:lnTo>
                    <a:pt x="1927" y="255"/>
                  </a:lnTo>
                  <a:lnTo>
                    <a:pt x="1898" y="180"/>
                  </a:lnTo>
                  <a:lnTo>
                    <a:pt x="1853" y="105"/>
                  </a:lnTo>
                  <a:lnTo>
                    <a:pt x="1793" y="60"/>
                  </a:lnTo>
                  <a:lnTo>
                    <a:pt x="1718" y="30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-765563" y="2987229"/>
              <a:ext cx="62618" cy="161732"/>
            </a:xfrm>
            <a:custGeom>
              <a:avLst/>
              <a:gdLst/>
              <a:ahLst/>
              <a:cxnLst/>
              <a:rect l="l" t="t" r="r" b="b"/>
              <a:pathLst>
                <a:path w="2227" h="5752" extrusionOk="0">
                  <a:moveTo>
                    <a:pt x="927" y="0"/>
                  </a:moveTo>
                  <a:lnTo>
                    <a:pt x="822" y="15"/>
                  </a:lnTo>
                  <a:lnTo>
                    <a:pt x="733" y="30"/>
                  </a:lnTo>
                  <a:lnTo>
                    <a:pt x="628" y="60"/>
                  </a:lnTo>
                  <a:lnTo>
                    <a:pt x="538" y="105"/>
                  </a:lnTo>
                  <a:lnTo>
                    <a:pt x="464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4" y="344"/>
                  </a:lnTo>
                  <a:lnTo>
                    <a:pt x="195" y="418"/>
                  </a:lnTo>
                  <a:lnTo>
                    <a:pt x="135" y="493"/>
                  </a:lnTo>
                  <a:lnTo>
                    <a:pt x="90" y="568"/>
                  </a:lnTo>
                  <a:lnTo>
                    <a:pt x="60" y="657"/>
                  </a:lnTo>
                  <a:lnTo>
                    <a:pt x="30" y="762"/>
                  </a:lnTo>
                  <a:lnTo>
                    <a:pt x="15" y="852"/>
                  </a:lnTo>
                  <a:lnTo>
                    <a:pt x="0" y="956"/>
                  </a:lnTo>
                  <a:lnTo>
                    <a:pt x="0" y="1046"/>
                  </a:lnTo>
                  <a:lnTo>
                    <a:pt x="269" y="4826"/>
                  </a:lnTo>
                  <a:lnTo>
                    <a:pt x="284" y="4930"/>
                  </a:lnTo>
                  <a:lnTo>
                    <a:pt x="299" y="5020"/>
                  </a:lnTo>
                  <a:lnTo>
                    <a:pt x="329" y="5124"/>
                  </a:lnTo>
                  <a:lnTo>
                    <a:pt x="374" y="5214"/>
                  </a:lnTo>
                  <a:lnTo>
                    <a:pt x="419" y="5289"/>
                  </a:lnTo>
                  <a:lnTo>
                    <a:pt x="464" y="5363"/>
                  </a:lnTo>
                  <a:lnTo>
                    <a:pt x="538" y="5438"/>
                  </a:lnTo>
                  <a:lnTo>
                    <a:pt x="598" y="5498"/>
                  </a:lnTo>
                  <a:lnTo>
                    <a:pt x="673" y="5558"/>
                  </a:lnTo>
                  <a:lnTo>
                    <a:pt x="747" y="5617"/>
                  </a:lnTo>
                  <a:lnTo>
                    <a:pt x="837" y="5662"/>
                  </a:lnTo>
                  <a:lnTo>
                    <a:pt x="927" y="5692"/>
                  </a:lnTo>
                  <a:lnTo>
                    <a:pt x="1016" y="5722"/>
                  </a:lnTo>
                  <a:lnTo>
                    <a:pt x="1121" y="5737"/>
                  </a:lnTo>
                  <a:lnTo>
                    <a:pt x="1211" y="5752"/>
                  </a:lnTo>
                  <a:lnTo>
                    <a:pt x="1315" y="5752"/>
                  </a:lnTo>
                  <a:lnTo>
                    <a:pt x="1420" y="5737"/>
                  </a:lnTo>
                  <a:lnTo>
                    <a:pt x="1509" y="5707"/>
                  </a:lnTo>
                  <a:lnTo>
                    <a:pt x="1599" y="5677"/>
                  </a:lnTo>
                  <a:lnTo>
                    <a:pt x="1689" y="5647"/>
                  </a:lnTo>
                  <a:lnTo>
                    <a:pt x="1778" y="5588"/>
                  </a:lnTo>
                  <a:lnTo>
                    <a:pt x="1853" y="5543"/>
                  </a:lnTo>
                  <a:lnTo>
                    <a:pt x="1928" y="5483"/>
                  </a:lnTo>
                  <a:lnTo>
                    <a:pt x="1987" y="5408"/>
                  </a:lnTo>
                  <a:lnTo>
                    <a:pt x="2047" y="5334"/>
                  </a:lnTo>
                  <a:lnTo>
                    <a:pt x="2092" y="5259"/>
                  </a:lnTo>
                  <a:lnTo>
                    <a:pt x="2137" y="5169"/>
                  </a:lnTo>
                  <a:lnTo>
                    <a:pt x="2182" y="5080"/>
                  </a:lnTo>
                  <a:lnTo>
                    <a:pt x="2197" y="4990"/>
                  </a:lnTo>
                  <a:lnTo>
                    <a:pt x="2226" y="4900"/>
                  </a:lnTo>
                  <a:lnTo>
                    <a:pt x="2226" y="4796"/>
                  </a:lnTo>
                  <a:lnTo>
                    <a:pt x="2226" y="4691"/>
                  </a:lnTo>
                  <a:lnTo>
                    <a:pt x="1973" y="911"/>
                  </a:lnTo>
                  <a:lnTo>
                    <a:pt x="1943" y="777"/>
                  </a:lnTo>
                  <a:lnTo>
                    <a:pt x="1913" y="643"/>
                  </a:lnTo>
                  <a:lnTo>
                    <a:pt x="1853" y="508"/>
                  </a:lnTo>
                  <a:lnTo>
                    <a:pt x="1778" y="404"/>
                  </a:lnTo>
                  <a:lnTo>
                    <a:pt x="1689" y="299"/>
                  </a:lnTo>
                  <a:lnTo>
                    <a:pt x="1599" y="209"/>
                  </a:lnTo>
                  <a:lnTo>
                    <a:pt x="1479" y="135"/>
                  </a:lnTo>
                  <a:lnTo>
                    <a:pt x="1360" y="75"/>
                  </a:lnTo>
                  <a:lnTo>
                    <a:pt x="1255" y="30"/>
                  </a:lnTo>
                  <a:lnTo>
                    <a:pt x="1151" y="15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-711802" y="2966225"/>
              <a:ext cx="134880" cy="168874"/>
            </a:xfrm>
            <a:custGeom>
              <a:avLst/>
              <a:gdLst/>
              <a:ahLst/>
              <a:cxnLst/>
              <a:rect l="l" t="t" r="r" b="b"/>
              <a:pathLst>
                <a:path w="4797" h="6006" extrusionOk="0">
                  <a:moveTo>
                    <a:pt x="3855" y="0"/>
                  </a:moveTo>
                  <a:lnTo>
                    <a:pt x="3691" y="15"/>
                  </a:lnTo>
                  <a:lnTo>
                    <a:pt x="3526" y="45"/>
                  </a:lnTo>
                  <a:lnTo>
                    <a:pt x="3377" y="105"/>
                  </a:lnTo>
                  <a:lnTo>
                    <a:pt x="3243" y="179"/>
                  </a:lnTo>
                  <a:lnTo>
                    <a:pt x="3108" y="284"/>
                  </a:lnTo>
                  <a:lnTo>
                    <a:pt x="3004" y="418"/>
                  </a:lnTo>
                  <a:lnTo>
                    <a:pt x="180" y="4467"/>
                  </a:lnTo>
                  <a:lnTo>
                    <a:pt x="135" y="4557"/>
                  </a:lnTo>
                  <a:lnTo>
                    <a:pt x="90" y="4646"/>
                  </a:lnTo>
                  <a:lnTo>
                    <a:pt x="46" y="4736"/>
                  </a:lnTo>
                  <a:lnTo>
                    <a:pt x="31" y="4826"/>
                  </a:lnTo>
                  <a:lnTo>
                    <a:pt x="16" y="4915"/>
                  </a:lnTo>
                  <a:lnTo>
                    <a:pt x="1" y="5020"/>
                  </a:lnTo>
                  <a:lnTo>
                    <a:pt x="16" y="5109"/>
                  </a:lnTo>
                  <a:lnTo>
                    <a:pt x="16" y="5199"/>
                  </a:lnTo>
                  <a:lnTo>
                    <a:pt x="46" y="5289"/>
                  </a:lnTo>
                  <a:lnTo>
                    <a:pt x="75" y="5378"/>
                  </a:lnTo>
                  <a:lnTo>
                    <a:pt x="105" y="5468"/>
                  </a:lnTo>
                  <a:lnTo>
                    <a:pt x="150" y="5558"/>
                  </a:lnTo>
                  <a:lnTo>
                    <a:pt x="210" y="5632"/>
                  </a:lnTo>
                  <a:lnTo>
                    <a:pt x="270" y="5707"/>
                  </a:lnTo>
                  <a:lnTo>
                    <a:pt x="344" y="5767"/>
                  </a:lnTo>
                  <a:lnTo>
                    <a:pt x="434" y="5842"/>
                  </a:lnTo>
                  <a:lnTo>
                    <a:pt x="509" y="5886"/>
                  </a:lnTo>
                  <a:lnTo>
                    <a:pt x="598" y="5931"/>
                  </a:lnTo>
                  <a:lnTo>
                    <a:pt x="688" y="5961"/>
                  </a:lnTo>
                  <a:lnTo>
                    <a:pt x="793" y="5991"/>
                  </a:lnTo>
                  <a:lnTo>
                    <a:pt x="882" y="6006"/>
                  </a:lnTo>
                  <a:lnTo>
                    <a:pt x="1061" y="6006"/>
                  </a:lnTo>
                  <a:lnTo>
                    <a:pt x="1166" y="5991"/>
                  </a:lnTo>
                  <a:lnTo>
                    <a:pt x="1256" y="5976"/>
                  </a:lnTo>
                  <a:lnTo>
                    <a:pt x="1345" y="5946"/>
                  </a:lnTo>
                  <a:lnTo>
                    <a:pt x="1435" y="5901"/>
                  </a:lnTo>
                  <a:lnTo>
                    <a:pt x="1510" y="5856"/>
                  </a:lnTo>
                  <a:lnTo>
                    <a:pt x="1599" y="5812"/>
                  </a:lnTo>
                  <a:lnTo>
                    <a:pt x="1659" y="5737"/>
                  </a:lnTo>
                  <a:lnTo>
                    <a:pt x="1734" y="5677"/>
                  </a:lnTo>
                  <a:lnTo>
                    <a:pt x="1794" y="5588"/>
                  </a:lnTo>
                  <a:lnTo>
                    <a:pt x="4617" y="1554"/>
                  </a:lnTo>
                  <a:lnTo>
                    <a:pt x="4662" y="1464"/>
                  </a:lnTo>
                  <a:lnTo>
                    <a:pt x="4707" y="1375"/>
                  </a:lnTo>
                  <a:lnTo>
                    <a:pt x="4752" y="1285"/>
                  </a:lnTo>
                  <a:lnTo>
                    <a:pt x="4766" y="1195"/>
                  </a:lnTo>
                  <a:lnTo>
                    <a:pt x="4781" y="1091"/>
                  </a:lnTo>
                  <a:lnTo>
                    <a:pt x="4796" y="1001"/>
                  </a:lnTo>
                  <a:lnTo>
                    <a:pt x="4781" y="911"/>
                  </a:lnTo>
                  <a:lnTo>
                    <a:pt x="4781" y="807"/>
                  </a:lnTo>
                  <a:lnTo>
                    <a:pt x="4752" y="717"/>
                  </a:lnTo>
                  <a:lnTo>
                    <a:pt x="4722" y="628"/>
                  </a:lnTo>
                  <a:lnTo>
                    <a:pt x="4692" y="538"/>
                  </a:lnTo>
                  <a:lnTo>
                    <a:pt x="4647" y="463"/>
                  </a:lnTo>
                  <a:lnTo>
                    <a:pt x="4587" y="389"/>
                  </a:lnTo>
                  <a:lnTo>
                    <a:pt x="4527" y="314"/>
                  </a:lnTo>
                  <a:lnTo>
                    <a:pt x="4453" y="239"/>
                  </a:lnTo>
                  <a:lnTo>
                    <a:pt x="4363" y="179"/>
                  </a:lnTo>
                  <a:lnTo>
                    <a:pt x="4273" y="120"/>
                  </a:lnTo>
                  <a:lnTo>
                    <a:pt x="4184" y="75"/>
                  </a:lnTo>
                  <a:lnTo>
                    <a:pt x="4020" y="30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-639118" y="2997295"/>
              <a:ext cx="137382" cy="166793"/>
            </a:xfrm>
            <a:custGeom>
              <a:avLst/>
              <a:gdLst/>
              <a:ahLst/>
              <a:cxnLst/>
              <a:rect l="l" t="t" r="r" b="b"/>
              <a:pathLst>
                <a:path w="4886" h="5932" extrusionOk="0">
                  <a:moveTo>
                    <a:pt x="3959" y="1"/>
                  </a:moveTo>
                  <a:lnTo>
                    <a:pt x="3795" y="16"/>
                  </a:lnTo>
                  <a:lnTo>
                    <a:pt x="3646" y="46"/>
                  </a:lnTo>
                  <a:lnTo>
                    <a:pt x="3496" y="90"/>
                  </a:lnTo>
                  <a:lnTo>
                    <a:pt x="3347" y="165"/>
                  </a:lnTo>
                  <a:lnTo>
                    <a:pt x="3227" y="270"/>
                  </a:lnTo>
                  <a:lnTo>
                    <a:pt x="3108" y="404"/>
                  </a:lnTo>
                  <a:lnTo>
                    <a:pt x="180" y="4363"/>
                  </a:lnTo>
                  <a:lnTo>
                    <a:pt x="135" y="4453"/>
                  </a:lnTo>
                  <a:lnTo>
                    <a:pt x="90" y="4542"/>
                  </a:lnTo>
                  <a:lnTo>
                    <a:pt x="45" y="4632"/>
                  </a:lnTo>
                  <a:lnTo>
                    <a:pt x="15" y="4722"/>
                  </a:lnTo>
                  <a:lnTo>
                    <a:pt x="0" y="4811"/>
                  </a:lnTo>
                  <a:lnTo>
                    <a:pt x="0" y="4901"/>
                  </a:lnTo>
                  <a:lnTo>
                    <a:pt x="0" y="5005"/>
                  </a:lnTo>
                  <a:lnTo>
                    <a:pt x="0" y="5095"/>
                  </a:lnTo>
                  <a:lnTo>
                    <a:pt x="15" y="5185"/>
                  </a:lnTo>
                  <a:lnTo>
                    <a:pt x="45" y="5274"/>
                  </a:lnTo>
                  <a:lnTo>
                    <a:pt x="90" y="5364"/>
                  </a:lnTo>
                  <a:lnTo>
                    <a:pt x="135" y="5454"/>
                  </a:lnTo>
                  <a:lnTo>
                    <a:pt x="180" y="5528"/>
                  </a:lnTo>
                  <a:lnTo>
                    <a:pt x="239" y="5603"/>
                  </a:lnTo>
                  <a:lnTo>
                    <a:pt x="314" y="5678"/>
                  </a:lnTo>
                  <a:lnTo>
                    <a:pt x="389" y="5737"/>
                  </a:lnTo>
                  <a:lnTo>
                    <a:pt x="478" y="5797"/>
                  </a:lnTo>
                  <a:lnTo>
                    <a:pt x="568" y="5842"/>
                  </a:lnTo>
                  <a:lnTo>
                    <a:pt x="658" y="5872"/>
                  </a:lnTo>
                  <a:lnTo>
                    <a:pt x="747" y="5902"/>
                  </a:lnTo>
                  <a:lnTo>
                    <a:pt x="837" y="5917"/>
                  </a:lnTo>
                  <a:lnTo>
                    <a:pt x="927" y="5932"/>
                  </a:lnTo>
                  <a:lnTo>
                    <a:pt x="1031" y="5932"/>
                  </a:lnTo>
                  <a:lnTo>
                    <a:pt x="1121" y="5917"/>
                  </a:lnTo>
                  <a:lnTo>
                    <a:pt x="1210" y="5902"/>
                  </a:lnTo>
                  <a:lnTo>
                    <a:pt x="1300" y="5872"/>
                  </a:lnTo>
                  <a:lnTo>
                    <a:pt x="1390" y="5842"/>
                  </a:lnTo>
                  <a:lnTo>
                    <a:pt x="1479" y="5797"/>
                  </a:lnTo>
                  <a:lnTo>
                    <a:pt x="1554" y="5737"/>
                  </a:lnTo>
                  <a:lnTo>
                    <a:pt x="1629" y="5678"/>
                  </a:lnTo>
                  <a:lnTo>
                    <a:pt x="1703" y="5618"/>
                  </a:lnTo>
                  <a:lnTo>
                    <a:pt x="1763" y="5528"/>
                  </a:lnTo>
                  <a:lnTo>
                    <a:pt x="4691" y="1569"/>
                  </a:lnTo>
                  <a:lnTo>
                    <a:pt x="4751" y="1480"/>
                  </a:lnTo>
                  <a:lnTo>
                    <a:pt x="4796" y="1405"/>
                  </a:lnTo>
                  <a:lnTo>
                    <a:pt x="4841" y="1315"/>
                  </a:lnTo>
                  <a:lnTo>
                    <a:pt x="4856" y="1211"/>
                  </a:lnTo>
                  <a:lnTo>
                    <a:pt x="4886" y="1121"/>
                  </a:lnTo>
                  <a:lnTo>
                    <a:pt x="4886" y="1032"/>
                  </a:lnTo>
                  <a:lnTo>
                    <a:pt x="4886" y="927"/>
                  </a:lnTo>
                  <a:lnTo>
                    <a:pt x="4871" y="837"/>
                  </a:lnTo>
                  <a:lnTo>
                    <a:pt x="4856" y="748"/>
                  </a:lnTo>
                  <a:lnTo>
                    <a:pt x="4826" y="658"/>
                  </a:lnTo>
                  <a:lnTo>
                    <a:pt x="4796" y="568"/>
                  </a:lnTo>
                  <a:lnTo>
                    <a:pt x="4751" y="479"/>
                  </a:lnTo>
                  <a:lnTo>
                    <a:pt x="4691" y="404"/>
                  </a:lnTo>
                  <a:lnTo>
                    <a:pt x="4632" y="329"/>
                  </a:lnTo>
                  <a:lnTo>
                    <a:pt x="4572" y="255"/>
                  </a:lnTo>
                  <a:lnTo>
                    <a:pt x="4482" y="195"/>
                  </a:lnTo>
                  <a:lnTo>
                    <a:pt x="4378" y="120"/>
                  </a:lnTo>
                  <a:lnTo>
                    <a:pt x="4273" y="75"/>
                  </a:lnTo>
                  <a:lnTo>
                    <a:pt x="4124" y="3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-598797" y="3059885"/>
              <a:ext cx="141178" cy="164291"/>
            </a:xfrm>
            <a:custGeom>
              <a:avLst/>
              <a:gdLst/>
              <a:ahLst/>
              <a:cxnLst/>
              <a:rect l="l" t="t" r="r" b="b"/>
              <a:pathLst>
                <a:path w="5021" h="5843" extrusionOk="0">
                  <a:moveTo>
                    <a:pt x="3945" y="1"/>
                  </a:moveTo>
                  <a:lnTo>
                    <a:pt x="3780" y="31"/>
                  </a:lnTo>
                  <a:lnTo>
                    <a:pt x="3631" y="90"/>
                  </a:lnTo>
                  <a:lnTo>
                    <a:pt x="3496" y="165"/>
                  </a:lnTo>
                  <a:lnTo>
                    <a:pt x="3377" y="255"/>
                  </a:lnTo>
                  <a:lnTo>
                    <a:pt x="3257" y="374"/>
                  </a:lnTo>
                  <a:lnTo>
                    <a:pt x="210" y="4244"/>
                  </a:lnTo>
                  <a:lnTo>
                    <a:pt x="150" y="4333"/>
                  </a:lnTo>
                  <a:lnTo>
                    <a:pt x="105" y="4408"/>
                  </a:lnTo>
                  <a:lnTo>
                    <a:pt x="60" y="4497"/>
                  </a:lnTo>
                  <a:lnTo>
                    <a:pt x="30" y="4587"/>
                  </a:lnTo>
                  <a:lnTo>
                    <a:pt x="15" y="4692"/>
                  </a:lnTo>
                  <a:lnTo>
                    <a:pt x="1" y="4781"/>
                  </a:lnTo>
                  <a:lnTo>
                    <a:pt x="1" y="4871"/>
                  </a:lnTo>
                  <a:lnTo>
                    <a:pt x="1" y="4976"/>
                  </a:lnTo>
                  <a:lnTo>
                    <a:pt x="15" y="5065"/>
                  </a:lnTo>
                  <a:lnTo>
                    <a:pt x="45" y="5155"/>
                  </a:lnTo>
                  <a:lnTo>
                    <a:pt x="75" y="5244"/>
                  </a:lnTo>
                  <a:lnTo>
                    <a:pt x="120" y="5334"/>
                  </a:lnTo>
                  <a:lnTo>
                    <a:pt x="165" y="5409"/>
                  </a:lnTo>
                  <a:lnTo>
                    <a:pt x="225" y="5483"/>
                  </a:lnTo>
                  <a:lnTo>
                    <a:pt x="299" y="5558"/>
                  </a:lnTo>
                  <a:lnTo>
                    <a:pt x="374" y="5633"/>
                  </a:lnTo>
                  <a:lnTo>
                    <a:pt x="449" y="5693"/>
                  </a:lnTo>
                  <a:lnTo>
                    <a:pt x="538" y="5737"/>
                  </a:lnTo>
                  <a:lnTo>
                    <a:pt x="628" y="5767"/>
                  </a:lnTo>
                  <a:lnTo>
                    <a:pt x="718" y="5797"/>
                  </a:lnTo>
                  <a:lnTo>
                    <a:pt x="807" y="5827"/>
                  </a:lnTo>
                  <a:lnTo>
                    <a:pt x="897" y="5842"/>
                  </a:lnTo>
                  <a:lnTo>
                    <a:pt x="1001" y="5842"/>
                  </a:lnTo>
                  <a:lnTo>
                    <a:pt x="1091" y="5827"/>
                  </a:lnTo>
                  <a:lnTo>
                    <a:pt x="1181" y="5812"/>
                  </a:lnTo>
                  <a:lnTo>
                    <a:pt x="1270" y="5797"/>
                  </a:lnTo>
                  <a:lnTo>
                    <a:pt x="1360" y="5752"/>
                  </a:lnTo>
                  <a:lnTo>
                    <a:pt x="1450" y="5723"/>
                  </a:lnTo>
                  <a:lnTo>
                    <a:pt x="1539" y="5663"/>
                  </a:lnTo>
                  <a:lnTo>
                    <a:pt x="1614" y="5603"/>
                  </a:lnTo>
                  <a:lnTo>
                    <a:pt x="1689" y="5543"/>
                  </a:lnTo>
                  <a:lnTo>
                    <a:pt x="1748" y="5469"/>
                  </a:lnTo>
                  <a:lnTo>
                    <a:pt x="4796" y="1599"/>
                  </a:lnTo>
                  <a:lnTo>
                    <a:pt x="4856" y="1510"/>
                  </a:lnTo>
                  <a:lnTo>
                    <a:pt x="4916" y="1420"/>
                  </a:lnTo>
                  <a:lnTo>
                    <a:pt x="4946" y="1345"/>
                  </a:lnTo>
                  <a:lnTo>
                    <a:pt x="4975" y="1241"/>
                  </a:lnTo>
                  <a:lnTo>
                    <a:pt x="5005" y="1151"/>
                  </a:lnTo>
                  <a:lnTo>
                    <a:pt x="5005" y="1061"/>
                  </a:lnTo>
                  <a:lnTo>
                    <a:pt x="5020" y="972"/>
                  </a:lnTo>
                  <a:lnTo>
                    <a:pt x="5005" y="867"/>
                  </a:lnTo>
                  <a:lnTo>
                    <a:pt x="4990" y="778"/>
                  </a:lnTo>
                  <a:lnTo>
                    <a:pt x="4960" y="688"/>
                  </a:lnTo>
                  <a:lnTo>
                    <a:pt x="4931" y="598"/>
                  </a:lnTo>
                  <a:lnTo>
                    <a:pt x="4886" y="509"/>
                  </a:lnTo>
                  <a:lnTo>
                    <a:pt x="4841" y="434"/>
                  </a:lnTo>
                  <a:lnTo>
                    <a:pt x="4781" y="359"/>
                  </a:lnTo>
                  <a:lnTo>
                    <a:pt x="4721" y="285"/>
                  </a:lnTo>
                  <a:lnTo>
                    <a:pt x="4632" y="210"/>
                  </a:lnTo>
                  <a:lnTo>
                    <a:pt x="4527" y="135"/>
                  </a:lnTo>
                  <a:lnTo>
                    <a:pt x="4393" y="75"/>
                  </a:lnTo>
                  <a:lnTo>
                    <a:pt x="4243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-1202427" y="3395524"/>
              <a:ext cx="431013" cy="371770"/>
            </a:xfrm>
            <a:custGeom>
              <a:avLst/>
              <a:gdLst/>
              <a:ahLst/>
              <a:cxnLst/>
              <a:rect l="l" t="t" r="r" b="b"/>
              <a:pathLst>
                <a:path w="15329" h="13222" extrusionOk="0">
                  <a:moveTo>
                    <a:pt x="8949" y="0"/>
                  </a:moveTo>
                  <a:lnTo>
                    <a:pt x="8830" y="15"/>
                  </a:lnTo>
                  <a:lnTo>
                    <a:pt x="8725" y="45"/>
                  </a:lnTo>
                  <a:lnTo>
                    <a:pt x="8620" y="105"/>
                  </a:lnTo>
                  <a:lnTo>
                    <a:pt x="8516" y="165"/>
                  </a:lnTo>
                  <a:lnTo>
                    <a:pt x="8426" y="239"/>
                  </a:lnTo>
                  <a:lnTo>
                    <a:pt x="8337" y="344"/>
                  </a:lnTo>
                  <a:lnTo>
                    <a:pt x="5289" y="4437"/>
                  </a:lnTo>
                  <a:lnTo>
                    <a:pt x="4049" y="6096"/>
                  </a:lnTo>
                  <a:lnTo>
                    <a:pt x="0" y="11549"/>
                  </a:lnTo>
                  <a:lnTo>
                    <a:pt x="299" y="11773"/>
                  </a:lnTo>
                  <a:lnTo>
                    <a:pt x="628" y="11967"/>
                  </a:lnTo>
                  <a:lnTo>
                    <a:pt x="956" y="12161"/>
                  </a:lnTo>
                  <a:lnTo>
                    <a:pt x="1285" y="12340"/>
                  </a:lnTo>
                  <a:lnTo>
                    <a:pt x="1614" y="12490"/>
                  </a:lnTo>
                  <a:lnTo>
                    <a:pt x="1957" y="12639"/>
                  </a:lnTo>
                  <a:lnTo>
                    <a:pt x="2301" y="12759"/>
                  </a:lnTo>
                  <a:lnTo>
                    <a:pt x="2645" y="12878"/>
                  </a:lnTo>
                  <a:lnTo>
                    <a:pt x="3003" y="12968"/>
                  </a:lnTo>
                  <a:lnTo>
                    <a:pt x="3347" y="13058"/>
                  </a:lnTo>
                  <a:lnTo>
                    <a:pt x="3705" y="13117"/>
                  </a:lnTo>
                  <a:lnTo>
                    <a:pt x="4064" y="13162"/>
                  </a:lnTo>
                  <a:lnTo>
                    <a:pt x="4422" y="13207"/>
                  </a:lnTo>
                  <a:lnTo>
                    <a:pt x="4781" y="13222"/>
                  </a:lnTo>
                  <a:lnTo>
                    <a:pt x="5498" y="13222"/>
                  </a:lnTo>
                  <a:lnTo>
                    <a:pt x="5857" y="13192"/>
                  </a:lnTo>
                  <a:lnTo>
                    <a:pt x="6200" y="13147"/>
                  </a:lnTo>
                  <a:lnTo>
                    <a:pt x="6559" y="13087"/>
                  </a:lnTo>
                  <a:lnTo>
                    <a:pt x="6902" y="13028"/>
                  </a:lnTo>
                  <a:lnTo>
                    <a:pt x="7261" y="12938"/>
                  </a:lnTo>
                  <a:lnTo>
                    <a:pt x="7605" y="12833"/>
                  </a:lnTo>
                  <a:lnTo>
                    <a:pt x="7933" y="12729"/>
                  </a:lnTo>
                  <a:lnTo>
                    <a:pt x="8277" y="12594"/>
                  </a:lnTo>
                  <a:lnTo>
                    <a:pt x="8605" y="12460"/>
                  </a:lnTo>
                  <a:lnTo>
                    <a:pt x="8934" y="12296"/>
                  </a:lnTo>
                  <a:lnTo>
                    <a:pt x="9248" y="12131"/>
                  </a:lnTo>
                  <a:lnTo>
                    <a:pt x="9562" y="11937"/>
                  </a:lnTo>
                  <a:lnTo>
                    <a:pt x="9860" y="11743"/>
                  </a:lnTo>
                  <a:lnTo>
                    <a:pt x="10159" y="11534"/>
                  </a:lnTo>
                  <a:lnTo>
                    <a:pt x="10443" y="11310"/>
                  </a:lnTo>
                  <a:lnTo>
                    <a:pt x="10727" y="11071"/>
                  </a:lnTo>
                  <a:lnTo>
                    <a:pt x="11041" y="10772"/>
                  </a:lnTo>
                  <a:lnTo>
                    <a:pt x="11325" y="10473"/>
                  </a:lnTo>
                  <a:lnTo>
                    <a:pt x="11608" y="10144"/>
                  </a:lnTo>
                  <a:lnTo>
                    <a:pt x="11877" y="9801"/>
                  </a:lnTo>
                  <a:lnTo>
                    <a:pt x="12968" y="8337"/>
                  </a:lnTo>
                  <a:lnTo>
                    <a:pt x="15164" y="5394"/>
                  </a:lnTo>
                  <a:lnTo>
                    <a:pt x="15224" y="5289"/>
                  </a:lnTo>
                  <a:lnTo>
                    <a:pt x="15284" y="5169"/>
                  </a:lnTo>
                  <a:lnTo>
                    <a:pt x="15313" y="5065"/>
                  </a:lnTo>
                  <a:lnTo>
                    <a:pt x="15328" y="4945"/>
                  </a:lnTo>
                  <a:lnTo>
                    <a:pt x="15328" y="4826"/>
                  </a:lnTo>
                  <a:lnTo>
                    <a:pt x="15313" y="4721"/>
                  </a:lnTo>
                  <a:lnTo>
                    <a:pt x="15284" y="4602"/>
                  </a:lnTo>
                  <a:lnTo>
                    <a:pt x="15239" y="4497"/>
                  </a:lnTo>
                  <a:lnTo>
                    <a:pt x="15179" y="4408"/>
                  </a:lnTo>
                  <a:lnTo>
                    <a:pt x="15119" y="4318"/>
                  </a:lnTo>
                  <a:lnTo>
                    <a:pt x="15030" y="4228"/>
                  </a:lnTo>
                  <a:lnTo>
                    <a:pt x="14940" y="4154"/>
                  </a:lnTo>
                  <a:lnTo>
                    <a:pt x="14835" y="4109"/>
                  </a:lnTo>
                  <a:lnTo>
                    <a:pt x="14731" y="4064"/>
                  </a:lnTo>
                  <a:lnTo>
                    <a:pt x="14596" y="4034"/>
                  </a:lnTo>
                  <a:lnTo>
                    <a:pt x="14477" y="4019"/>
                  </a:lnTo>
                  <a:lnTo>
                    <a:pt x="14029" y="4004"/>
                  </a:lnTo>
                  <a:lnTo>
                    <a:pt x="13610" y="3959"/>
                  </a:lnTo>
                  <a:lnTo>
                    <a:pt x="13222" y="3885"/>
                  </a:lnTo>
                  <a:lnTo>
                    <a:pt x="12833" y="3795"/>
                  </a:lnTo>
                  <a:lnTo>
                    <a:pt x="12475" y="3661"/>
                  </a:lnTo>
                  <a:lnTo>
                    <a:pt x="12146" y="3511"/>
                  </a:lnTo>
                  <a:lnTo>
                    <a:pt x="11818" y="3347"/>
                  </a:lnTo>
                  <a:lnTo>
                    <a:pt x="11519" y="3138"/>
                  </a:lnTo>
                  <a:lnTo>
                    <a:pt x="11250" y="2914"/>
                  </a:lnTo>
                  <a:lnTo>
                    <a:pt x="10981" y="2660"/>
                  </a:lnTo>
                  <a:lnTo>
                    <a:pt x="10742" y="2376"/>
                  </a:lnTo>
                  <a:lnTo>
                    <a:pt x="10518" y="2077"/>
                  </a:lnTo>
                  <a:lnTo>
                    <a:pt x="10324" y="1748"/>
                  </a:lnTo>
                  <a:lnTo>
                    <a:pt x="10144" y="1390"/>
                  </a:lnTo>
                  <a:lnTo>
                    <a:pt x="9980" y="1001"/>
                  </a:lnTo>
                  <a:lnTo>
                    <a:pt x="9845" y="598"/>
                  </a:lnTo>
                  <a:lnTo>
                    <a:pt x="9801" y="478"/>
                  </a:lnTo>
                  <a:lnTo>
                    <a:pt x="9741" y="359"/>
                  </a:lnTo>
                  <a:lnTo>
                    <a:pt x="9666" y="269"/>
                  </a:lnTo>
                  <a:lnTo>
                    <a:pt x="9577" y="195"/>
                  </a:lnTo>
                  <a:lnTo>
                    <a:pt x="9487" y="120"/>
                  </a:lnTo>
                  <a:lnTo>
                    <a:pt x="9382" y="75"/>
                  </a:lnTo>
                  <a:lnTo>
                    <a:pt x="9278" y="30"/>
                  </a:lnTo>
                  <a:lnTo>
                    <a:pt x="91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-844545" y="3068292"/>
              <a:ext cx="304597" cy="316744"/>
            </a:xfrm>
            <a:custGeom>
              <a:avLst/>
              <a:gdLst/>
              <a:ahLst/>
              <a:cxnLst/>
              <a:rect l="l" t="t" r="r" b="b"/>
              <a:pathLst>
                <a:path w="10833" h="11265" extrusionOk="0">
                  <a:moveTo>
                    <a:pt x="6559" y="0"/>
                  </a:moveTo>
                  <a:lnTo>
                    <a:pt x="6365" y="15"/>
                  </a:lnTo>
                  <a:lnTo>
                    <a:pt x="6156" y="30"/>
                  </a:lnTo>
                  <a:lnTo>
                    <a:pt x="5947" y="45"/>
                  </a:lnTo>
                  <a:lnTo>
                    <a:pt x="5753" y="90"/>
                  </a:lnTo>
                  <a:lnTo>
                    <a:pt x="5543" y="135"/>
                  </a:lnTo>
                  <a:lnTo>
                    <a:pt x="5349" y="195"/>
                  </a:lnTo>
                  <a:lnTo>
                    <a:pt x="5155" y="254"/>
                  </a:lnTo>
                  <a:lnTo>
                    <a:pt x="4961" y="329"/>
                  </a:lnTo>
                  <a:lnTo>
                    <a:pt x="4767" y="404"/>
                  </a:lnTo>
                  <a:lnTo>
                    <a:pt x="4587" y="508"/>
                  </a:lnTo>
                  <a:lnTo>
                    <a:pt x="4408" y="598"/>
                  </a:lnTo>
                  <a:lnTo>
                    <a:pt x="4229" y="718"/>
                  </a:lnTo>
                  <a:lnTo>
                    <a:pt x="4064" y="837"/>
                  </a:lnTo>
                  <a:lnTo>
                    <a:pt x="3900" y="972"/>
                  </a:lnTo>
                  <a:lnTo>
                    <a:pt x="3736" y="1106"/>
                  </a:lnTo>
                  <a:lnTo>
                    <a:pt x="3571" y="1255"/>
                  </a:lnTo>
                  <a:lnTo>
                    <a:pt x="3437" y="1405"/>
                  </a:lnTo>
                  <a:lnTo>
                    <a:pt x="3288" y="1584"/>
                  </a:lnTo>
                  <a:lnTo>
                    <a:pt x="3153" y="1748"/>
                  </a:lnTo>
                  <a:lnTo>
                    <a:pt x="165" y="5872"/>
                  </a:lnTo>
                  <a:lnTo>
                    <a:pt x="90" y="5976"/>
                  </a:lnTo>
                  <a:lnTo>
                    <a:pt x="46" y="6081"/>
                  </a:lnTo>
                  <a:lnTo>
                    <a:pt x="16" y="6185"/>
                  </a:lnTo>
                  <a:lnTo>
                    <a:pt x="1" y="6290"/>
                  </a:lnTo>
                  <a:lnTo>
                    <a:pt x="1" y="6410"/>
                  </a:lnTo>
                  <a:lnTo>
                    <a:pt x="16" y="6514"/>
                  </a:lnTo>
                  <a:lnTo>
                    <a:pt x="46" y="6619"/>
                  </a:lnTo>
                  <a:lnTo>
                    <a:pt x="90" y="6708"/>
                  </a:lnTo>
                  <a:lnTo>
                    <a:pt x="150" y="6798"/>
                  </a:lnTo>
                  <a:lnTo>
                    <a:pt x="225" y="6888"/>
                  </a:lnTo>
                  <a:lnTo>
                    <a:pt x="300" y="6962"/>
                  </a:lnTo>
                  <a:lnTo>
                    <a:pt x="389" y="7022"/>
                  </a:lnTo>
                  <a:lnTo>
                    <a:pt x="494" y="7067"/>
                  </a:lnTo>
                  <a:lnTo>
                    <a:pt x="598" y="7112"/>
                  </a:lnTo>
                  <a:lnTo>
                    <a:pt x="703" y="7127"/>
                  </a:lnTo>
                  <a:lnTo>
                    <a:pt x="1301" y="7127"/>
                  </a:lnTo>
                  <a:lnTo>
                    <a:pt x="1734" y="7142"/>
                  </a:lnTo>
                  <a:lnTo>
                    <a:pt x="2152" y="7201"/>
                  </a:lnTo>
                  <a:lnTo>
                    <a:pt x="2556" y="7291"/>
                  </a:lnTo>
                  <a:lnTo>
                    <a:pt x="2929" y="7396"/>
                  </a:lnTo>
                  <a:lnTo>
                    <a:pt x="3108" y="7470"/>
                  </a:lnTo>
                  <a:lnTo>
                    <a:pt x="3273" y="7545"/>
                  </a:lnTo>
                  <a:lnTo>
                    <a:pt x="3452" y="7635"/>
                  </a:lnTo>
                  <a:lnTo>
                    <a:pt x="3601" y="7724"/>
                  </a:lnTo>
                  <a:lnTo>
                    <a:pt x="3766" y="7829"/>
                  </a:lnTo>
                  <a:lnTo>
                    <a:pt x="3915" y="7933"/>
                  </a:lnTo>
                  <a:lnTo>
                    <a:pt x="4064" y="8038"/>
                  </a:lnTo>
                  <a:lnTo>
                    <a:pt x="4199" y="8172"/>
                  </a:lnTo>
                  <a:lnTo>
                    <a:pt x="4333" y="8292"/>
                  </a:lnTo>
                  <a:lnTo>
                    <a:pt x="4453" y="8441"/>
                  </a:lnTo>
                  <a:lnTo>
                    <a:pt x="4587" y="8576"/>
                  </a:lnTo>
                  <a:lnTo>
                    <a:pt x="4692" y="8725"/>
                  </a:lnTo>
                  <a:lnTo>
                    <a:pt x="4916" y="9054"/>
                  </a:lnTo>
                  <a:lnTo>
                    <a:pt x="5110" y="9412"/>
                  </a:lnTo>
                  <a:lnTo>
                    <a:pt x="5275" y="9801"/>
                  </a:lnTo>
                  <a:lnTo>
                    <a:pt x="5424" y="10219"/>
                  </a:lnTo>
                  <a:lnTo>
                    <a:pt x="5558" y="10667"/>
                  </a:lnTo>
                  <a:lnTo>
                    <a:pt x="5603" y="10787"/>
                  </a:lnTo>
                  <a:lnTo>
                    <a:pt x="5648" y="10891"/>
                  </a:lnTo>
                  <a:lnTo>
                    <a:pt x="5708" y="10981"/>
                  </a:lnTo>
                  <a:lnTo>
                    <a:pt x="5782" y="11071"/>
                  </a:lnTo>
                  <a:lnTo>
                    <a:pt x="5872" y="11130"/>
                  </a:lnTo>
                  <a:lnTo>
                    <a:pt x="5962" y="11190"/>
                  </a:lnTo>
                  <a:lnTo>
                    <a:pt x="6066" y="11235"/>
                  </a:lnTo>
                  <a:lnTo>
                    <a:pt x="6171" y="11250"/>
                  </a:lnTo>
                  <a:lnTo>
                    <a:pt x="6275" y="11265"/>
                  </a:lnTo>
                  <a:lnTo>
                    <a:pt x="6380" y="11265"/>
                  </a:lnTo>
                  <a:lnTo>
                    <a:pt x="6485" y="11250"/>
                  </a:lnTo>
                  <a:lnTo>
                    <a:pt x="6589" y="11220"/>
                  </a:lnTo>
                  <a:lnTo>
                    <a:pt x="6694" y="11175"/>
                  </a:lnTo>
                  <a:lnTo>
                    <a:pt x="6798" y="11115"/>
                  </a:lnTo>
                  <a:lnTo>
                    <a:pt x="6888" y="11041"/>
                  </a:lnTo>
                  <a:lnTo>
                    <a:pt x="6963" y="10951"/>
                  </a:lnTo>
                  <a:lnTo>
                    <a:pt x="10025" y="6753"/>
                  </a:lnTo>
                  <a:lnTo>
                    <a:pt x="10145" y="6574"/>
                  </a:lnTo>
                  <a:lnTo>
                    <a:pt x="10249" y="6395"/>
                  </a:lnTo>
                  <a:lnTo>
                    <a:pt x="10354" y="6200"/>
                  </a:lnTo>
                  <a:lnTo>
                    <a:pt x="10459" y="6006"/>
                  </a:lnTo>
                  <a:lnTo>
                    <a:pt x="10533" y="5827"/>
                  </a:lnTo>
                  <a:lnTo>
                    <a:pt x="10608" y="5618"/>
                  </a:lnTo>
                  <a:lnTo>
                    <a:pt x="10668" y="5424"/>
                  </a:lnTo>
                  <a:lnTo>
                    <a:pt x="10727" y="5229"/>
                  </a:lnTo>
                  <a:lnTo>
                    <a:pt x="10757" y="5020"/>
                  </a:lnTo>
                  <a:lnTo>
                    <a:pt x="10802" y="4826"/>
                  </a:lnTo>
                  <a:lnTo>
                    <a:pt x="10817" y="4617"/>
                  </a:lnTo>
                  <a:lnTo>
                    <a:pt x="10832" y="4423"/>
                  </a:lnTo>
                  <a:lnTo>
                    <a:pt x="10832" y="4213"/>
                  </a:lnTo>
                  <a:lnTo>
                    <a:pt x="10832" y="4019"/>
                  </a:lnTo>
                  <a:lnTo>
                    <a:pt x="10817" y="3810"/>
                  </a:lnTo>
                  <a:lnTo>
                    <a:pt x="10787" y="3616"/>
                  </a:lnTo>
                  <a:lnTo>
                    <a:pt x="10757" y="3407"/>
                  </a:lnTo>
                  <a:lnTo>
                    <a:pt x="10713" y="3212"/>
                  </a:lnTo>
                  <a:lnTo>
                    <a:pt x="10653" y="3018"/>
                  </a:lnTo>
                  <a:lnTo>
                    <a:pt x="10593" y="2824"/>
                  </a:lnTo>
                  <a:lnTo>
                    <a:pt x="10518" y="2645"/>
                  </a:lnTo>
                  <a:lnTo>
                    <a:pt x="10429" y="2451"/>
                  </a:lnTo>
                  <a:lnTo>
                    <a:pt x="10339" y="2271"/>
                  </a:lnTo>
                  <a:lnTo>
                    <a:pt x="10249" y="2092"/>
                  </a:lnTo>
                  <a:lnTo>
                    <a:pt x="10130" y="1913"/>
                  </a:lnTo>
                  <a:lnTo>
                    <a:pt x="10010" y="1748"/>
                  </a:lnTo>
                  <a:lnTo>
                    <a:pt x="9891" y="1584"/>
                  </a:lnTo>
                  <a:lnTo>
                    <a:pt x="9756" y="1420"/>
                  </a:lnTo>
                  <a:lnTo>
                    <a:pt x="9607" y="1270"/>
                  </a:lnTo>
                  <a:lnTo>
                    <a:pt x="9458" y="1121"/>
                  </a:lnTo>
                  <a:lnTo>
                    <a:pt x="9293" y="972"/>
                  </a:lnTo>
                  <a:lnTo>
                    <a:pt x="9129" y="852"/>
                  </a:lnTo>
                  <a:lnTo>
                    <a:pt x="8950" y="718"/>
                  </a:lnTo>
                  <a:lnTo>
                    <a:pt x="8755" y="598"/>
                  </a:lnTo>
                  <a:lnTo>
                    <a:pt x="8576" y="493"/>
                  </a:lnTo>
                  <a:lnTo>
                    <a:pt x="8382" y="404"/>
                  </a:lnTo>
                  <a:lnTo>
                    <a:pt x="8188" y="314"/>
                  </a:lnTo>
                  <a:lnTo>
                    <a:pt x="7994" y="240"/>
                  </a:lnTo>
                  <a:lnTo>
                    <a:pt x="7784" y="180"/>
                  </a:lnTo>
                  <a:lnTo>
                    <a:pt x="7590" y="120"/>
                  </a:lnTo>
                  <a:lnTo>
                    <a:pt x="7381" y="75"/>
                  </a:lnTo>
                  <a:lnTo>
                    <a:pt x="7172" y="45"/>
                  </a:lnTo>
                  <a:lnTo>
                    <a:pt x="6978" y="15"/>
                  </a:lnTo>
                  <a:lnTo>
                    <a:pt x="6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-926874" y="3266970"/>
              <a:ext cx="240320" cy="240320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4" y="1"/>
                  </a:moveTo>
                  <a:lnTo>
                    <a:pt x="3855" y="16"/>
                  </a:lnTo>
                  <a:lnTo>
                    <a:pt x="3646" y="46"/>
                  </a:lnTo>
                  <a:lnTo>
                    <a:pt x="3452" y="76"/>
                  </a:lnTo>
                  <a:lnTo>
                    <a:pt x="3243" y="120"/>
                  </a:lnTo>
                  <a:lnTo>
                    <a:pt x="3048" y="180"/>
                  </a:lnTo>
                  <a:lnTo>
                    <a:pt x="2854" y="240"/>
                  </a:lnTo>
                  <a:lnTo>
                    <a:pt x="2660" y="315"/>
                  </a:lnTo>
                  <a:lnTo>
                    <a:pt x="2466" y="404"/>
                  </a:lnTo>
                  <a:lnTo>
                    <a:pt x="2286" y="494"/>
                  </a:lnTo>
                  <a:lnTo>
                    <a:pt x="2107" y="584"/>
                  </a:lnTo>
                  <a:lnTo>
                    <a:pt x="1928" y="703"/>
                  </a:lnTo>
                  <a:lnTo>
                    <a:pt x="1749" y="823"/>
                  </a:lnTo>
                  <a:lnTo>
                    <a:pt x="1584" y="942"/>
                  </a:lnTo>
                  <a:lnTo>
                    <a:pt x="1420" y="1091"/>
                  </a:lnTo>
                  <a:lnTo>
                    <a:pt x="1271" y="1226"/>
                  </a:lnTo>
                  <a:lnTo>
                    <a:pt x="1121" y="1390"/>
                  </a:lnTo>
                  <a:lnTo>
                    <a:pt x="972" y="1555"/>
                  </a:lnTo>
                  <a:lnTo>
                    <a:pt x="837" y="1719"/>
                  </a:lnTo>
                  <a:lnTo>
                    <a:pt x="718" y="1898"/>
                  </a:lnTo>
                  <a:lnTo>
                    <a:pt x="598" y="2092"/>
                  </a:lnTo>
                  <a:lnTo>
                    <a:pt x="494" y="2272"/>
                  </a:lnTo>
                  <a:lnTo>
                    <a:pt x="389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65" y="3063"/>
                  </a:lnTo>
                  <a:lnTo>
                    <a:pt x="120" y="3258"/>
                  </a:lnTo>
                  <a:lnTo>
                    <a:pt x="75" y="3467"/>
                  </a:lnTo>
                  <a:lnTo>
                    <a:pt x="31" y="3661"/>
                  </a:lnTo>
                  <a:lnTo>
                    <a:pt x="16" y="3870"/>
                  </a:lnTo>
                  <a:lnTo>
                    <a:pt x="1" y="4079"/>
                  </a:lnTo>
                  <a:lnTo>
                    <a:pt x="1" y="4289"/>
                  </a:lnTo>
                  <a:lnTo>
                    <a:pt x="1" y="4483"/>
                  </a:lnTo>
                  <a:lnTo>
                    <a:pt x="16" y="4692"/>
                  </a:lnTo>
                  <a:lnTo>
                    <a:pt x="45" y="4901"/>
                  </a:lnTo>
                  <a:lnTo>
                    <a:pt x="75" y="5095"/>
                  </a:lnTo>
                  <a:lnTo>
                    <a:pt x="120" y="5304"/>
                  </a:lnTo>
                  <a:lnTo>
                    <a:pt x="165" y="5499"/>
                  </a:lnTo>
                  <a:lnTo>
                    <a:pt x="240" y="5693"/>
                  </a:lnTo>
                  <a:lnTo>
                    <a:pt x="314" y="5887"/>
                  </a:lnTo>
                  <a:lnTo>
                    <a:pt x="389" y="6081"/>
                  </a:lnTo>
                  <a:lnTo>
                    <a:pt x="479" y="6261"/>
                  </a:lnTo>
                  <a:lnTo>
                    <a:pt x="583" y="6440"/>
                  </a:lnTo>
                  <a:lnTo>
                    <a:pt x="688" y="6619"/>
                  </a:lnTo>
                  <a:lnTo>
                    <a:pt x="807" y="6798"/>
                  </a:lnTo>
                  <a:lnTo>
                    <a:pt x="942" y="6963"/>
                  </a:lnTo>
                  <a:lnTo>
                    <a:pt x="1076" y="7127"/>
                  </a:lnTo>
                  <a:lnTo>
                    <a:pt x="1226" y="7276"/>
                  </a:lnTo>
                  <a:lnTo>
                    <a:pt x="1375" y="7426"/>
                  </a:lnTo>
                  <a:lnTo>
                    <a:pt x="1539" y="7575"/>
                  </a:lnTo>
                  <a:lnTo>
                    <a:pt x="1719" y="7710"/>
                  </a:lnTo>
                  <a:lnTo>
                    <a:pt x="1898" y="7829"/>
                  </a:lnTo>
                  <a:lnTo>
                    <a:pt x="2077" y="7949"/>
                  </a:lnTo>
                  <a:lnTo>
                    <a:pt x="2271" y="8053"/>
                  </a:lnTo>
                  <a:lnTo>
                    <a:pt x="2466" y="8158"/>
                  </a:lnTo>
                  <a:lnTo>
                    <a:pt x="2660" y="8233"/>
                  </a:lnTo>
                  <a:lnTo>
                    <a:pt x="2854" y="8307"/>
                  </a:lnTo>
                  <a:lnTo>
                    <a:pt x="3048" y="8382"/>
                  </a:lnTo>
                  <a:lnTo>
                    <a:pt x="3257" y="8427"/>
                  </a:lnTo>
                  <a:lnTo>
                    <a:pt x="3452" y="8472"/>
                  </a:lnTo>
                  <a:lnTo>
                    <a:pt x="3661" y="8516"/>
                  </a:lnTo>
                  <a:lnTo>
                    <a:pt x="3870" y="8531"/>
                  </a:lnTo>
                  <a:lnTo>
                    <a:pt x="4064" y="8546"/>
                  </a:lnTo>
                  <a:lnTo>
                    <a:pt x="4483" y="8546"/>
                  </a:lnTo>
                  <a:lnTo>
                    <a:pt x="4677" y="8531"/>
                  </a:lnTo>
                  <a:lnTo>
                    <a:pt x="4886" y="8501"/>
                  </a:lnTo>
                  <a:lnTo>
                    <a:pt x="5095" y="8472"/>
                  </a:lnTo>
                  <a:lnTo>
                    <a:pt x="5289" y="8427"/>
                  </a:lnTo>
                  <a:lnTo>
                    <a:pt x="5484" y="8382"/>
                  </a:lnTo>
                  <a:lnTo>
                    <a:pt x="5678" y="8307"/>
                  </a:lnTo>
                  <a:lnTo>
                    <a:pt x="5872" y="8233"/>
                  </a:lnTo>
                  <a:lnTo>
                    <a:pt x="6066" y="8158"/>
                  </a:lnTo>
                  <a:lnTo>
                    <a:pt x="6245" y="8068"/>
                  </a:lnTo>
                  <a:lnTo>
                    <a:pt x="6440" y="7964"/>
                  </a:lnTo>
                  <a:lnTo>
                    <a:pt x="6604" y="7859"/>
                  </a:lnTo>
                  <a:lnTo>
                    <a:pt x="6783" y="7740"/>
                  </a:lnTo>
                  <a:lnTo>
                    <a:pt x="6948" y="7605"/>
                  </a:lnTo>
                  <a:lnTo>
                    <a:pt x="7112" y="7471"/>
                  </a:lnTo>
                  <a:lnTo>
                    <a:pt x="7261" y="7321"/>
                  </a:lnTo>
                  <a:lnTo>
                    <a:pt x="7426" y="7172"/>
                  </a:lnTo>
                  <a:lnTo>
                    <a:pt x="7560" y="7008"/>
                  </a:lnTo>
                  <a:lnTo>
                    <a:pt x="7695" y="6828"/>
                  </a:lnTo>
                  <a:lnTo>
                    <a:pt x="7829" y="6649"/>
                  </a:lnTo>
                  <a:lnTo>
                    <a:pt x="7934" y="6470"/>
                  </a:lnTo>
                  <a:lnTo>
                    <a:pt x="8053" y="6275"/>
                  </a:lnTo>
                  <a:lnTo>
                    <a:pt x="8143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9"/>
                  </a:lnTo>
                  <a:lnTo>
                    <a:pt x="8427" y="5289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77"/>
                  </a:lnTo>
                  <a:lnTo>
                    <a:pt x="8546" y="4483"/>
                  </a:lnTo>
                  <a:lnTo>
                    <a:pt x="8546" y="4274"/>
                  </a:lnTo>
                  <a:lnTo>
                    <a:pt x="8531" y="4064"/>
                  </a:lnTo>
                  <a:lnTo>
                    <a:pt x="8516" y="3855"/>
                  </a:lnTo>
                  <a:lnTo>
                    <a:pt x="8501" y="3661"/>
                  </a:lnTo>
                  <a:lnTo>
                    <a:pt x="8456" y="3452"/>
                  </a:lnTo>
                  <a:lnTo>
                    <a:pt x="8427" y="3258"/>
                  </a:lnTo>
                  <a:lnTo>
                    <a:pt x="8367" y="3063"/>
                  </a:lnTo>
                  <a:lnTo>
                    <a:pt x="8307" y="2869"/>
                  </a:lnTo>
                  <a:lnTo>
                    <a:pt x="8232" y="2675"/>
                  </a:lnTo>
                  <a:lnTo>
                    <a:pt x="8143" y="2481"/>
                  </a:lnTo>
                  <a:lnTo>
                    <a:pt x="8053" y="2287"/>
                  </a:lnTo>
                  <a:lnTo>
                    <a:pt x="7949" y="2107"/>
                  </a:lnTo>
                  <a:lnTo>
                    <a:pt x="7844" y="1928"/>
                  </a:lnTo>
                  <a:lnTo>
                    <a:pt x="7724" y="1764"/>
                  </a:lnTo>
                  <a:lnTo>
                    <a:pt x="7605" y="1599"/>
                  </a:lnTo>
                  <a:lnTo>
                    <a:pt x="7456" y="1435"/>
                  </a:lnTo>
                  <a:lnTo>
                    <a:pt x="7321" y="1271"/>
                  </a:lnTo>
                  <a:lnTo>
                    <a:pt x="7157" y="1121"/>
                  </a:lnTo>
                  <a:lnTo>
                    <a:pt x="6992" y="987"/>
                  </a:lnTo>
                  <a:lnTo>
                    <a:pt x="6828" y="852"/>
                  </a:lnTo>
                  <a:lnTo>
                    <a:pt x="6649" y="718"/>
                  </a:lnTo>
                  <a:lnTo>
                    <a:pt x="6455" y="598"/>
                  </a:lnTo>
                  <a:lnTo>
                    <a:pt x="6275" y="494"/>
                  </a:lnTo>
                  <a:lnTo>
                    <a:pt x="6081" y="404"/>
                  </a:lnTo>
                  <a:lnTo>
                    <a:pt x="5887" y="315"/>
                  </a:lnTo>
                  <a:lnTo>
                    <a:pt x="5693" y="240"/>
                  </a:lnTo>
                  <a:lnTo>
                    <a:pt x="5484" y="180"/>
                  </a:lnTo>
                  <a:lnTo>
                    <a:pt x="5289" y="120"/>
                  </a:lnTo>
                  <a:lnTo>
                    <a:pt x="5080" y="76"/>
                  </a:lnTo>
                  <a:lnTo>
                    <a:pt x="4886" y="46"/>
                  </a:lnTo>
                  <a:lnTo>
                    <a:pt x="4677" y="16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-871848" y="3322418"/>
              <a:ext cx="129847" cy="129847"/>
            </a:xfrm>
            <a:custGeom>
              <a:avLst/>
              <a:gdLst/>
              <a:ahLst/>
              <a:cxnLst/>
              <a:rect l="l" t="t" r="r" b="b"/>
              <a:pathLst>
                <a:path w="4618" h="4618" extrusionOk="0">
                  <a:moveTo>
                    <a:pt x="2197" y="1"/>
                  </a:moveTo>
                  <a:lnTo>
                    <a:pt x="1973" y="16"/>
                  </a:lnTo>
                  <a:lnTo>
                    <a:pt x="1764" y="61"/>
                  </a:lnTo>
                  <a:lnTo>
                    <a:pt x="1554" y="135"/>
                  </a:lnTo>
                  <a:lnTo>
                    <a:pt x="1345" y="210"/>
                  </a:lnTo>
                  <a:lnTo>
                    <a:pt x="1136" y="315"/>
                  </a:lnTo>
                  <a:lnTo>
                    <a:pt x="957" y="434"/>
                  </a:lnTo>
                  <a:lnTo>
                    <a:pt x="778" y="584"/>
                  </a:lnTo>
                  <a:lnTo>
                    <a:pt x="613" y="748"/>
                  </a:lnTo>
                  <a:lnTo>
                    <a:pt x="464" y="927"/>
                  </a:lnTo>
                  <a:lnTo>
                    <a:pt x="329" y="1121"/>
                  </a:lnTo>
                  <a:lnTo>
                    <a:pt x="225" y="1331"/>
                  </a:lnTo>
                  <a:lnTo>
                    <a:pt x="135" y="1540"/>
                  </a:lnTo>
                  <a:lnTo>
                    <a:pt x="75" y="1749"/>
                  </a:lnTo>
                  <a:lnTo>
                    <a:pt x="31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31" y="2645"/>
                  </a:lnTo>
                  <a:lnTo>
                    <a:pt x="75" y="2854"/>
                  </a:lnTo>
                  <a:lnTo>
                    <a:pt x="135" y="3063"/>
                  </a:lnTo>
                  <a:lnTo>
                    <a:pt x="225" y="3273"/>
                  </a:lnTo>
                  <a:lnTo>
                    <a:pt x="329" y="3482"/>
                  </a:lnTo>
                  <a:lnTo>
                    <a:pt x="449" y="3661"/>
                  </a:lnTo>
                  <a:lnTo>
                    <a:pt x="583" y="3840"/>
                  </a:lnTo>
                  <a:lnTo>
                    <a:pt x="748" y="4005"/>
                  </a:lnTo>
                  <a:lnTo>
                    <a:pt x="927" y="4154"/>
                  </a:lnTo>
                  <a:lnTo>
                    <a:pt x="1136" y="4289"/>
                  </a:lnTo>
                  <a:lnTo>
                    <a:pt x="1330" y="4393"/>
                  </a:lnTo>
                  <a:lnTo>
                    <a:pt x="1540" y="4483"/>
                  </a:lnTo>
                  <a:lnTo>
                    <a:pt x="1764" y="4543"/>
                  </a:lnTo>
                  <a:lnTo>
                    <a:pt x="1988" y="4587"/>
                  </a:lnTo>
                  <a:lnTo>
                    <a:pt x="2197" y="4617"/>
                  </a:lnTo>
                  <a:lnTo>
                    <a:pt x="2421" y="4602"/>
                  </a:lnTo>
                  <a:lnTo>
                    <a:pt x="2645" y="4587"/>
                  </a:lnTo>
                  <a:lnTo>
                    <a:pt x="2869" y="4543"/>
                  </a:lnTo>
                  <a:lnTo>
                    <a:pt x="3078" y="4483"/>
                  </a:lnTo>
                  <a:lnTo>
                    <a:pt x="3287" y="4393"/>
                  </a:lnTo>
                  <a:lnTo>
                    <a:pt x="3482" y="4289"/>
                  </a:lnTo>
                  <a:lnTo>
                    <a:pt x="3676" y="4169"/>
                  </a:lnTo>
                  <a:lnTo>
                    <a:pt x="3840" y="4035"/>
                  </a:lnTo>
                  <a:lnTo>
                    <a:pt x="4020" y="3870"/>
                  </a:lnTo>
                  <a:lnTo>
                    <a:pt x="4169" y="3691"/>
                  </a:lnTo>
                  <a:lnTo>
                    <a:pt x="4288" y="3482"/>
                  </a:lnTo>
                  <a:lnTo>
                    <a:pt x="4408" y="3288"/>
                  </a:lnTo>
                  <a:lnTo>
                    <a:pt x="4483" y="3078"/>
                  </a:lnTo>
                  <a:lnTo>
                    <a:pt x="4557" y="2854"/>
                  </a:lnTo>
                  <a:lnTo>
                    <a:pt x="4602" y="2630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49"/>
                  </a:lnTo>
                  <a:lnTo>
                    <a:pt x="4483" y="1540"/>
                  </a:lnTo>
                  <a:lnTo>
                    <a:pt x="4408" y="1331"/>
                  </a:lnTo>
                  <a:lnTo>
                    <a:pt x="4303" y="1136"/>
                  </a:lnTo>
                  <a:lnTo>
                    <a:pt x="4184" y="942"/>
                  </a:lnTo>
                  <a:lnTo>
                    <a:pt x="4034" y="763"/>
                  </a:lnTo>
                  <a:lnTo>
                    <a:pt x="3870" y="598"/>
                  </a:lnTo>
                  <a:lnTo>
                    <a:pt x="3691" y="449"/>
                  </a:lnTo>
                  <a:lnTo>
                    <a:pt x="3497" y="330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1"/>
                  </a:lnTo>
                  <a:lnTo>
                    <a:pt x="2645" y="16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-1215445" y="3622770"/>
              <a:ext cx="240714" cy="240714"/>
            </a:xfrm>
            <a:custGeom>
              <a:avLst/>
              <a:gdLst/>
              <a:ahLst/>
              <a:cxnLst/>
              <a:rect l="l" t="t" r="r" b="b"/>
              <a:pathLst>
                <a:path w="8561" h="8561" extrusionOk="0">
                  <a:moveTo>
                    <a:pt x="4273" y="1"/>
                  </a:moveTo>
                  <a:lnTo>
                    <a:pt x="4079" y="16"/>
                  </a:lnTo>
                  <a:lnTo>
                    <a:pt x="3870" y="31"/>
                  </a:lnTo>
                  <a:lnTo>
                    <a:pt x="3660" y="45"/>
                  </a:lnTo>
                  <a:lnTo>
                    <a:pt x="3466" y="90"/>
                  </a:lnTo>
                  <a:lnTo>
                    <a:pt x="3257" y="135"/>
                  </a:lnTo>
                  <a:lnTo>
                    <a:pt x="3063" y="180"/>
                  </a:lnTo>
                  <a:lnTo>
                    <a:pt x="2869" y="240"/>
                  </a:lnTo>
                  <a:lnTo>
                    <a:pt x="2674" y="314"/>
                  </a:lnTo>
                  <a:lnTo>
                    <a:pt x="2480" y="404"/>
                  </a:lnTo>
                  <a:lnTo>
                    <a:pt x="2301" y="494"/>
                  </a:lnTo>
                  <a:lnTo>
                    <a:pt x="2122" y="598"/>
                  </a:lnTo>
                  <a:lnTo>
                    <a:pt x="1942" y="703"/>
                  </a:lnTo>
                  <a:lnTo>
                    <a:pt x="1763" y="822"/>
                  </a:lnTo>
                  <a:lnTo>
                    <a:pt x="1599" y="957"/>
                  </a:lnTo>
                  <a:lnTo>
                    <a:pt x="1434" y="1091"/>
                  </a:lnTo>
                  <a:lnTo>
                    <a:pt x="1285" y="1241"/>
                  </a:lnTo>
                  <a:lnTo>
                    <a:pt x="1136" y="1390"/>
                  </a:lnTo>
                  <a:lnTo>
                    <a:pt x="986" y="1554"/>
                  </a:lnTo>
                  <a:lnTo>
                    <a:pt x="852" y="1734"/>
                  </a:lnTo>
                  <a:lnTo>
                    <a:pt x="732" y="1913"/>
                  </a:lnTo>
                  <a:lnTo>
                    <a:pt x="613" y="2092"/>
                  </a:lnTo>
                  <a:lnTo>
                    <a:pt x="508" y="2271"/>
                  </a:lnTo>
                  <a:lnTo>
                    <a:pt x="404" y="2466"/>
                  </a:lnTo>
                  <a:lnTo>
                    <a:pt x="329" y="2660"/>
                  </a:lnTo>
                  <a:lnTo>
                    <a:pt x="254" y="2854"/>
                  </a:lnTo>
                  <a:lnTo>
                    <a:pt x="179" y="3063"/>
                  </a:lnTo>
                  <a:lnTo>
                    <a:pt x="135" y="3257"/>
                  </a:lnTo>
                  <a:lnTo>
                    <a:pt x="90" y="3467"/>
                  </a:lnTo>
                  <a:lnTo>
                    <a:pt x="45" y="3676"/>
                  </a:lnTo>
                  <a:lnTo>
                    <a:pt x="30" y="3870"/>
                  </a:lnTo>
                  <a:lnTo>
                    <a:pt x="15" y="4079"/>
                  </a:lnTo>
                  <a:lnTo>
                    <a:pt x="0" y="4288"/>
                  </a:lnTo>
                  <a:lnTo>
                    <a:pt x="15" y="4497"/>
                  </a:lnTo>
                  <a:lnTo>
                    <a:pt x="30" y="4692"/>
                  </a:lnTo>
                  <a:lnTo>
                    <a:pt x="60" y="4901"/>
                  </a:lnTo>
                  <a:lnTo>
                    <a:pt x="90" y="5095"/>
                  </a:lnTo>
                  <a:lnTo>
                    <a:pt x="135" y="5304"/>
                  </a:lnTo>
                  <a:lnTo>
                    <a:pt x="179" y="5498"/>
                  </a:lnTo>
                  <a:lnTo>
                    <a:pt x="254" y="5693"/>
                  </a:lnTo>
                  <a:lnTo>
                    <a:pt x="314" y="5887"/>
                  </a:lnTo>
                  <a:lnTo>
                    <a:pt x="404" y="6081"/>
                  </a:lnTo>
                  <a:lnTo>
                    <a:pt x="493" y="6260"/>
                  </a:lnTo>
                  <a:lnTo>
                    <a:pt x="598" y="6440"/>
                  </a:lnTo>
                  <a:lnTo>
                    <a:pt x="702" y="6619"/>
                  </a:lnTo>
                  <a:lnTo>
                    <a:pt x="822" y="6798"/>
                  </a:lnTo>
                  <a:lnTo>
                    <a:pt x="956" y="6962"/>
                  </a:lnTo>
                  <a:lnTo>
                    <a:pt x="1091" y="7127"/>
                  </a:lnTo>
                  <a:lnTo>
                    <a:pt x="1240" y="7276"/>
                  </a:lnTo>
                  <a:lnTo>
                    <a:pt x="1390" y="7426"/>
                  </a:lnTo>
                  <a:lnTo>
                    <a:pt x="1554" y="7575"/>
                  </a:lnTo>
                  <a:lnTo>
                    <a:pt x="1733" y="7709"/>
                  </a:lnTo>
                  <a:lnTo>
                    <a:pt x="1912" y="7829"/>
                  </a:lnTo>
                  <a:lnTo>
                    <a:pt x="2092" y="7948"/>
                  </a:lnTo>
                  <a:lnTo>
                    <a:pt x="2286" y="8053"/>
                  </a:lnTo>
                  <a:lnTo>
                    <a:pt x="2465" y="8158"/>
                  </a:lnTo>
                  <a:lnTo>
                    <a:pt x="2659" y="8232"/>
                  </a:lnTo>
                  <a:lnTo>
                    <a:pt x="2869" y="8307"/>
                  </a:lnTo>
                  <a:lnTo>
                    <a:pt x="3063" y="8382"/>
                  </a:lnTo>
                  <a:lnTo>
                    <a:pt x="3272" y="8427"/>
                  </a:lnTo>
                  <a:lnTo>
                    <a:pt x="3466" y="8471"/>
                  </a:lnTo>
                  <a:lnTo>
                    <a:pt x="3675" y="8516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288" y="8561"/>
                  </a:lnTo>
                  <a:lnTo>
                    <a:pt x="4497" y="8546"/>
                  </a:lnTo>
                  <a:lnTo>
                    <a:pt x="4691" y="8531"/>
                  </a:lnTo>
                  <a:lnTo>
                    <a:pt x="4900" y="8516"/>
                  </a:lnTo>
                  <a:lnTo>
                    <a:pt x="5109" y="8471"/>
                  </a:lnTo>
                  <a:lnTo>
                    <a:pt x="5304" y="8427"/>
                  </a:lnTo>
                  <a:lnTo>
                    <a:pt x="5498" y="8382"/>
                  </a:lnTo>
                  <a:lnTo>
                    <a:pt x="5692" y="8307"/>
                  </a:lnTo>
                  <a:lnTo>
                    <a:pt x="5886" y="8247"/>
                  </a:lnTo>
                  <a:lnTo>
                    <a:pt x="6081" y="8158"/>
                  </a:lnTo>
                  <a:lnTo>
                    <a:pt x="6260" y="8068"/>
                  </a:lnTo>
                  <a:lnTo>
                    <a:pt x="6454" y="7963"/>
                  </a:lnTo>
                  <a:lnTo>
                    <a:pt x="6618" y="7859"/>
                  </a:lnTo>
                  <a:lnTo>
                    <a:pt x="6798" y="7739"/>
                  </a:lnTo>
                  <a:lnTo>
                    <a:pt x="6962" y="7605"/>
                  </a:lnTo>
                  <a:lnTo>
                    <a:pt x="7126" y="7470"/>
                  </a:lnTo>
                  <a:lnTo>
                    <a:pt x="7276" y="7321"/>
                  </a:lnTo>
                  <a:lnTo>
                    <a:pt x="7425" y="7172"/>
                  </a:lnTo>
                  <a:lnTo>
                    <a:pt x="7575" y="7007"/>
                  </a:lnTo>
                  <a:lnTo>
                    <a:pt x="7709" y="6828"/>
                  </a:lnTo>
                  <a:lnTo>
                    <a:pt x="7843" y="6649"/>
                  </a:lnTo>
                  <a:lnTo>
                    <a:pt x="7948" y="6469"/>
                  </a:lnTo>
                  <a:lnTo>
                    <a:pt x="8068" y="6275"/>
                  </a:lnTo>
                  <a:lnTo>
                    <a:pt x="8157" y="6096"/>
                  </a:lnTo>
                  <a:lnTo>
                    <a:pt x="8247" y="5902"/>
                  </a:lnTo>
                  <a:lnTo>
                    <a:pt x="8322" y="5693"/>
                  </a:lnTo>
                  <a:lnTo>
                    <a:pt x="8381" y="5498"/>
                  </a:lnTo>
                  <a:lnTo>
                    <a:pt x="8441" y="5304"/>
                  </a:lnTo>
                  <a:lnTo>
                    <a:pt x="8486" y="5095"/>
                  </a:lnTo>
                  <a:lnTo>
                    <a:pt x="8516" y="4886"/>
                  </a:lnTo>
                  <a:lnTo>
                    <a:pt x="8546" y="4692"/>
                  </a:lnTo>
                  <a:lnTo>
                    <a:pt x="8546" y="4483"/>
                  </a:lnTo>
                  <a:lnTo>
                    <a:pt x="8561" y="4273"/>
                  </a:lnTo>
                  <a:lnTo>
                    <a:pt x="8546" y="4064"/>
                  </a:lnTo>
                  <a:lnTo>
                    <a:pt x="8531" y="3870"/>
                  </a:lnTo>
                  <a:lnTo>
                    <a:pt x="8516" y="3661"/>
                  </a:lnTo>
                  <a:lnTo>
                    <a:pt x="8471" y="3452"/>
                  </a:lnTo>
                  <a:lnTo>
                    <a:pt x="8426" y="3257"/>
                  </a:lnTo>
                  <a:lnTo>
                    <a:pt x="8381" y="3063"/>
                  </a:lnTo>
                  <a:lnTo>
                    <a:pt x="8322" y="2869"/>
                  </a:lnTo>
                  <a:lnTo>
                    <a:pt x="8247" y="2675"/>
                  </a:lnTo>
                  <a:lnTo>
                    <a:pt x="8157" y="2481"/>
                  </a:lnTo>
                  <a:lnTo>
                    <a:pt x="8068" y="2301"/>
                  </a:lnTo>
                  <a:lnTo>
                    <a:pt x="7963" y="2107"/>
                  </a:lnTo>
                  <a:lnTo>
                    <a:pt x="7858" y="1943"/>
                  </a:lnTo>
                  <a:lnTo>
                    <a:pt x="7739" y="1764"/>
                  </a:lnTo>
                  <a:lnTo>
                    <a:pt x="7604" y="1599"/>
                  </a:lnTo>
                  <a:lnTo>
                    <a:pt x="7470" y="1435"/>
                  </a:lnTo>
                  <a:lnTo>
                    <a:pt x="7321" y="1285"/>
                  </a:lnTo>
                  <a:lnTo>
                    <a:pt x="7171" y="1136"/>
                  </a:lnTo>
                  <a:lnTo>
                    <a:pt x="7007" y="987"/>
                  </a:lnTo>
                  <a:lnTo>
                    <a:pt x="6842" y="852"/>
                  </a:lnTo>
                  <a:lnTo>
                    <a:pt x="6648" y="718"/>
                  </a:lnTo>
                  <a:lnTo>
                    <a:pt x="6469" y="613"/>
                  </a:lnTo>
                  <a:lnTo>
                    <a:pt x="6290" y="509"/>
                  </a:lnTo>
                  <a:lnTo>
                    <a:pt x="6096" y="404"/>
                  </a:lnTo>
                  <a:lnTo>
                    <a:pt x="5901" y="314"/>
                  </a:lnTo>
                  <a:lnTo>
                    <a:pt x="5707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0" y="45"/>
                  </a:lnTo>
                  <a:lnTo>
                    <a:pt x="4691" y="31"/>
                  </a:lnTo>
                  <a:lnTo>
                    <a:pt x="4482" y="16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-1159997" y="3678218"/>
              <a:ext cx="129818" cy="129818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196" y="1"/>
                  </a:moveTo>
                  <a:lnTo>
                    <a:pt x="1972" y="31"/>
                  </a:lnTo>
                  <a:lnTo>
                    <a:pt x="1763" y="75"/>
                  </a:lnTo>
                  <a:lnTo>
                    <a:pt x="1539" y="135"/>
                  </a:lnTo>
                  <a:lnTo>
                    <a:pt x="1345" y="210"/>
                  </a:lnTo>
                  <a:lnTo>
                    <a:pt x="1136" y="314"/>
                  </a:lnTo>
                  <a:lnTo>
                    <a:pt x="956" y="449"/>
                  </a:lnTo>
                  <a:lnTo>
                    <a:pt x="777" y="583"/>
                  </a:lnTo>
                  <a:lnTo>
                    <a:pt x="613" y="748"/>
                  </a:lnTo>
                  <a:lnTo>
                    <a:pt x="463" y="927"/>
                  </a:lnTo>
                  <a:lnTo>
                    <a:pt x="329" y="1121"/>
                  </a:lnTo>
                  <a:lnTo>
                    <a:pt x="224" y="1330"/>
                  </a:lnTo>
                  <a:lnTo>
                    <a:pt x="135" y="1539"/>
                  </a:lnTo>
                  <a:lnTo>
                    <a:pt x="75" y="1764"/>
                  </a:lnTo>
                  <a:lnTo>
                    <a:pt x="30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54"/>
                  </a:lnTo>
                  <a:lnTo>
                    <a:pt x="135" y="3078"/>
                  </a:lnTo>
                  <a:lnTo>
                    <a:pt x="224" y="3272"/>
                  </a:lnTo>
                  <a:lnTo>
                    <a:pt x="314" y="3482"/>
                  </a:lnTo>
                  <a:lnTo>
                    <a:pt x="448" y="3661"/>
                  </a:lnTo>
                  <a:lnTo>
                    <a:pt x="583" y="3840"/>
                  </a:lnTo>
                  <a:lnTo>
                    <a:pt x="747" y="4004"/>
                  </a:lnTo>
                  <a:lnTo>
                    <a:pt x="926" y="4154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63" y="4542"/>
                  </a:lnTo>
                  <a:lnTo>
                    <a:pt x="1987" y="4587"/>
                  </a:lnTo>
                  <a:lnTo>
                    <a:pt x="2196" y="4617"/>
                  </a:lnTo>
                  <a:lnTo>
                    <a:pt x="2420" y="4617"/>
                  </a:lnTo>
                  <a:lnTo>
                    <a:pt x="2644" y="4587"/>
                  </a:lnTo>
                  <a:lnTo>
                    <a:pt x="2869" y="4542"/>
                  </a:lnTo>
                  <a:lnTo>
                    <a:pt x="3078" y="4483"/>
                  </a:lnTo>
                  <a:lnTo>
                    <a:pt x="3287" y="4408"/>
                  </a:lnTo>
                  <a:lnTo>
                    <a:pt x="3481" y="4303"/>
                  </a:lnTo>
                  <a:lnTo>
                    <a:pt x="3675" y="4169"/>
                  </a:lnTo>
                  <a:lnTo>
                    <a:pt x="3840" y="4034"/>
                  </a:lnTo>
                  <a:lnTo>
                    <a:pt x="4004" y="3870"/>
                  </a:lnTo>
                  <a:lnTo>
                    <a:pt x="4168" y="3691"/>
                  </a:lnTo>
                  <a:lnTo>
                    <a:pt x="4288" y="3497"/>
                  </a:lnTo>
                  <a:lnTo>
                    <a:pt x="4407" y="3287"/>
                  </a:lnTo>
                  <a:lnTo>
                    <a:pt x="4482" y="3078"/>
                  </a:lnTo>
                  <a:lnTo>
                    <a:pt x="4557" y="2854"/>
                  </a:lnTo>
                  <a:lnTo>
                    <a:pt x="4587" y="2645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64"/>
                  </a:lnTo>
                  <a:lnTo>
                    <a:pt x="4482" y="1539"/>
                  </a:lnTo>
                  <a:lnTo>
                    <a:pt x="4407" y="1330"/>
                  </a:lnTo>
                  <a:lnTo>
                    <a:pt x="4303" y="1136"/>
                  </a:lnTo>
                  <a:lnTo>
                    <a:pt x="4183" y="957"/>
                  </a:lnTo>
                  <a:lnTo>
                    <a:pt x="4034" y="778"/>
                  </a:lnTo>
                  <a:lnTo>
                    <a:pt x="3870" y="613"/>
                  </a:lnTo>
                  <a:lnTo>
                    <a:pt x="3690" y="464"/>
                  </a:lnTo>
                  <a:lnTo>
                    <a:pt x="3496" y="329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0"/>
                  </a:lnTo>
                  <a:lnTo>
                    <a:pt x="2644" y="31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-820589" y="3348483"/>
              <a:ext cx="139913" cy="171404"/>
            </a:xfrm>
            <a:custGeom>
              <a:avLst/>
              <a:gdLst/>
              <a:ahLst/>
              <a:cxnLst/>
              <a:rect l="l" t="t" r="r" b="b"/>
              <a:pathLst>
                <a:path w="4976" h="6096" extrusionOk="0">
                  <a:moveTo>
                    <a:pt x="4632" y="0"/>
                  </a:moveTo>
                  <a:lnTo>
                    <a:pt x="3765" y="1434"/>
                  </a:lnTo>
                  <a:lnTo>
                    <a:pt x="3287" y="1210"/>
                  </a:lnTo>
                  <a:lnTo>
                    <a:pt x="3033" y="1106"/>
                  </a:lnTo>
                  <a:lnTo>
                    <a:pt x="2749" y="1016"/>
                  </a:lnTo>
                  <a:lnTo>
                    <a:pt x="2480" y="941"/>
                  </a:lnTo>
                  <a:lnTo>
                    <a:pt x="2211" y="882"/>
                  </a:lnTo>
                  <a:lnTo>
                    <a:pt x="1957" y="837"/>
                  </a:lnTo>
                  <a:lnTo>
                    <a:pt x="1704" y="837"/>
                  </a:lnTo>
                  <a:lnTo>
                    <a:pt x="1629" y="852"/>
                  </a:lnTo>
                  <a:lnTo>
                    <a:pt x="1569" y="867"/>
                  </a:lnTo>
                  <a:lnTo>
                    <a:pt x="1524" y="897"/>
                  </a:lnTo>
                  <a:lnTo>
                    <a:pt x="1509" y="926"/>
                  </a:lnTo>
                  <a:lnTo>
                    <a:pt x="1494" y="971"/>
                  </a:lnTo>
                  <a:lnTo>
                    <a:pt x="1509" y="1016"/>
                  </a:lnTo>
                  <a:lnTo>
                    <a:pt x="1524" y="1076"/>
                  </a:lnTo>
                  <a:lnTo>
                    <a:pt x="1554" y="1136"/>
                  </a:lnTo>
                  <a:lnTo>
                    <a:pt x="1659" y="1270"/>
                  </a:lnTo>
                  <a:lnTo>
                    <a:pt x="1793" y="1419"/>
                  </a:lnTo>
                  <a:lnTo>
                    <a:pt x="1957" y="1584"/>
                  </a:lnTo>
                  <a:lnTo>
                    <a:pt x="2152" y="1748"/>
                  </a:lnTo>
                  <a:lnTo>
                    <a:pt x="2555" y="2077"/>
                  </a:lnTo>
                  <a:lnTo>
                    <a:pt x="2943" y="2361"/>
                  </a:lnTo>
                  <a:lnTo>
                    <a:pt x="3407" y="2674"/>
                  </a:lnTo>
                  <a:lnTo>
                    <a:pt x="3407" y="2674"/>
                  </a:lnTo>
                  <a:lnTo>
                    <a:pt x="2914" y="2405"/>
                  </a:lnTo>
                  <a:lnTo>
                    <a:pt x="2450" y="2181"/>
                  </a:lnTo>
                  <a:lnTo>
                    <a:pt x="1928" y="1942"/>
                  </a:lnTo>
                  <a:lnTo>
                    <a:pt x="1659" y="1823"/>
                  </a:lnTo>
                  <a:lnTo>
                    <a:pt x="1390" y="1718"/>
                  </a:lnTo>
                  <a:lnTo>
                    <a:pt x="1136" y="1629"/>
                  </a:lnTo>
                  <a:lnTo>
                    <a:pt x="882" y="1569"/>
                  </a:lnTo>
                  <a:lnTo>
                    <a:pt x="658" y="1524"/>
                  </a:lnTo>
                  <a:lnTo>
                    <a:pt x="464" y="1509"/>
                  </a:lnTo>
                  <a:lnTo>
                    <a:pt x="374" y="1524"/>
                  </a:lnTo>
                  <a:lnTo>
                    <a:pt x="299" y="1539"/>
                  </a:lnTo>
                  <a:lnTo>
                    <a:pt x="239" y="1569"/>
                  </a:lnTo>
                  <a:lnTo>
                    <a:pt x="180" y="1599"/>
                  </a:lnTo>
                  <a:lnTo>
                    <a:pt x="135" y="1643"/>
                  </a:lnTo>
                  <a:lnTo>
                    <a:pt x="120" y="1703"/>
                  </a:lnTo>
                  <a:lnTo>
                    <a:pt x="120" y="1763"/>
                  </a:lnTo>
                  <a:lnTo>
                    <a:pt x="135" y="1823"/>
                  </a:lnTo>
                  <a:lnTo>
                    <a:pt x="165" y="1897"/>
                  </a:lnTo>
                  <a:lnTo>
                    <a:pt x="210" y="1972"/>
                  </a:lnTo>
                  <a:lnTo>
                    <a:pt x="344" y="2122"/>
                  </a:lnTo>
                  <a:lnTo>
                    <a:pt x="523" y="2286"/>
                  </a:lnTo>
                  <a:lnTo>
                    <a:pt x="747" y="2465"/>
                  </a:lnTo>
                  <a:lnTo>
                    <a:pt x="986" y="2644"/>
                  </a:lnTo>
                  <a:lnTo>
                    <a:pt x="1240" y="2824"/>
                  </a:lnTo>
                  <a:lnTo>
                    <a:pt x="1763" y="3152"/>
                  </a:lnTo>
                  <a:lnTo>
                    <a:pt x="2241" y="3436"/>
                  </a:lnTo>
                  <a:lnTo>
                    <a:pt x="2719" y="3690"/>
                  </a:lnTo>
                  <a:lnTo>
                    <a:pt x="2376" y="3556"/>
                  </a:lnTo>
                  <a:lnTo>
                    <a:pt x="2017" y="3421"/>
                  </a:lnTo>
                  <a:lnTo>
                    <a:pt x="1584" y="3272"/>
                  </a:lnTo>
                  <a:lnTo>
                    <a:pt x="1136" y="3137"/>
                  </a:lnTo>
                  <a:lnTo>
                    <a:pt x="927" y="3093"/>
                  </a:lnTo>
                  <a:lnTo>
                    <a:pt x="717" y="3048"/>
                  </a:lnTo>
                  <a:lnTo>
                    <a:pt x="538" y="3018"/>
                  </a:lnTo>
                  <a:lnTo>
                    <a:pt x="374" y="3018"/>
                  </a:lnTo>
                  <a:lnTo>
                    <a:pt x="239" y="3033"/>
                  </a:lnTo>
                  <a:lnTo>
                    <a:pt x="180" y="3048"/>
                  </a:lnTo>
                  <a:lnTo>
                    <a:pt x="135" y="3078"/>
                  </a:lnTo>
                  <a:lnTo>
                    <a:pt x="105" y="3108"/>
                  </a:lnTo>
                  <a:lnTo>
                    <a:pt x="90" y="3152"/>
                  </a:lnTo>
                  <a:lnTo>
                    <a:pt x="75" y="3197"/>
                  </a:lnTo>
                  <a:lnTo>
                    <a:pt x="90" y="3242"/>
                  </a:lnTo>
                  <a:lnTo>
                    <a:pt x="150" y="3347"/>
                  </a:lnTo>
                  <a:lnTo>
                    <a:pt x="269" y="3481"/>
                  </a:lnTo>
                  <a:lnTo>
                    <a:pt x="404" y="3616"/>
                  </a:lnTo>
                  <a:lnTo>
                    <a:pt x="583" y="3750"/>
                  </a:lnTo>
                  <a:lnTo>
                    <a:pt x="971" y="4049"/>
                  </a:lnTo>
                  <a:lnTo>
                    <a:pt x="1390" y="4333"/>
                  </a:lnTo>
                  <a:lnTo>
                    <a:pt x="1763" y="4572"/>
                  </a:lnTo>
                  <a:lnTo>
                    <a:pt x="2137" y="4811"/>
                  </a:lnTo>
                  <a:lnTo>
                    <a:pt x="2137" y="4811"/>
                  </a:lnTo>
                  <a:lnTo>
                    <a:pt x="1823" y="4691"/>
                  </a:lnTo>
                  <a:lnTo>
                    <a:pt x="1509" y="4587"/>
                  </a:lnTo>
                  <a:lnTo>
                    <a:pt x="1136" y="4482"/>
                  </a:lnTo>
                  <a:lnTo>
                    <a:pt x="747" y="4392"/>
                  </a:lnTo>
                  <a:lnTo>
                    <a:pt x="568" y="4377"/>
                  </a:lnTo>
                  <a:lnTo>
                    <a:pt x="404" y="4362"/>
                  </a:lnTo>
                  <a:lnTo>
                    <a:pt x="269" y="4377"/>
                  </a:lnTo>
                  <a:lnTo>
                    <a:pt x="150" y="4407"/>
                  </a:lnTo>
                  <a:lnTo>
                    <a:pt x="90" y="4437"/>
                  </a:lnTo>
                  <a:lnTo>
                    <a:pt x="60" y="4467"/>
                  </a:lnTo>
                  <a:lnTo>
                    <a:pt x="30" y="4497"/>
                  </a:lnTo>
                  <a:lnTo>
                    <a:pt x="0" y="4557"/>
                  </a:lnTo>
                  <a:lnTo>
                    <a:pt x="0" y="4602"/>
                  </a:lnTo>
                  <a:lnTo>
                    <a:pt x="0" y="4646"/>
                  </a:lnTo>
                  <a:lnTo>
                    <a:pt x="15" y="4706"/>
                  </a:lnTo>
                  <a:lnTo>
                    <a:pt x="30" y="4751"/>
                  </a:lnTo>
                  <a:lnTo>
                    <a:pt x="120" y="4870"/>
                  </a:lnTo>
                  <a:lnTo>
                    <a:pt x="224" y="4975"/>
                  </a:lnTo>
                  <a:lnTo>
                    <a:pt x="374" y="5080"/>
                  </a:lnTo>
                  <a:lnTo>
                    <a:pt x="538" y="5199"/>
                  </a:lnTo>
                  <a:lnTo>
                    <a:pt x="717" y="5304"/>
                  </a:lnTo>
                  <a:lnTo>
                    <a:pt x="927" y="5408"/>
                  </a:lnTo>
                  <a:lnTo>
                    <a:pt x="1360" y="5602"/>
                  </a:lnTo>
                  <a:lnTo>
                    <a:pt x="1808" y="5782"/>
                  </a:lnTo>
                  <a:lnTo>
                    <a:pt x="2226" y="5946"/>
                  </a:lnTo>
                  <a:lnTo>
                    <a:pt x="2585" y="6051"/>
                  </a:lnTo>
                  <a:lnTo>
                    <a:pt x="2719" y="6081"/>
                  </a:lnTo>
                  <a:lnTo>
                    <a:pt x="2839" y="6095"/>
                  </a:lnTo>
                  <a:lnTo>
                    <a:pt x="2958" y="6066"/>
                  </a:lnTo>
                  <a:lnTo>
                    <a:pt x="3048" y="6021"/>
                  </a:lnTo>
                  <a:lnTo>
                    <a:pt x="3123" y="5961"/>
                  </a:lnTo>
                  <a:lnTo>
                    <a:pt x="3197" y="5871"/>
                  </a:lnTo>
                  <a:lnTo>
                    <a:pt x="3257" y="5797"/>
                  </a:lnTo>
                  <a:lnTo>
                    <a:pt x="3302" y="5692"/>
                  </a:lnTo>
                  <a:lnTo>
                    <a:pt x="3362" y="5498"/>
                  </a:lnTo>
                  <a:lnTo>
                    <a:pt x="3392" y="5319"/>
                  </a:lnTo>
                  <a:lnTo>
                    <a:pt x="3407" y="5139"/>
                  </a:lnTo>
                  <a:lnTo>
                    <a:pt x="3481" y="5035"/>
                  </a:lnTo>
                  <a:lnTo>
                    <a:pt x="3646" y="4751"/>
                  </a:lnTo>
                  <a:lnTo>
                    <a:pt x="3720" y="4587"/>
                  </a:lnTo>
                  <a:lnTo>
                    <a:pt x="3795" y="4407"/>
                  </a:lnTo>
                  <a:lnTo>
                    <a:pt x="3840" y="4243"/>
                  </a:lnTo>
                  <a:lnTo>
                    <a:pt x="3855" y="4168"/>
                  </a:lnTo>
                  <a:lnTo>
                    <a:pt x="3870" y="4109"/>
                  </a:lnTo>
                  <a:lnTo>
                    <a:pt x="3930" y="4049"/>
                  </a:lnTo>
                  <a:lnTo>
                    <a:pt x="3989" y="3974"/>
                  </a:lnTo>
                  <a:lnTo>
                    <a:pt x="4079" y="3869"/>
                  </a:lnTo>
                  <a:lnTo>
                    <a:pt x="4154" y="3750"/>
                  </a:lnTo>
                  <a:lnTo>
                    <a:pt x="4243" y="3616"/>
                  </a:lnTo>
                  <a:lnTo>
                    <a:pt x="4303" y="3451"/>
                  </a:lnTo>
                  <a:lnTo>
                    <a:pt x="4348" y="3272"/>
                  </a:lnTo>
                  <a:lnTo>
                    <a:pt x="4467" y="3137"/>
                  </a:lnTo>
                  <a:lnTo>
                    <a:pt x="4587" y="2988"/>
                  </a:lnTo>
                  <a:lnTo>
                    <a:pt x="4691" y="2809"/>
                  </a:lnTo>
                  <a:lnTo>
                    <a:pt x="4736" y="2704"/>
                  </a:lnTo>
                  <a:lnTo>
                    <a:pt x="4781" y="2600"/>
                  </a:lnTo>
                  <a:lnTo>
                    <a:pt x="4811" y="2495"/>
                  </a:lnTo>
                  <a:lnTo>
                    <a:pt x="4826" y="2376"/>
                  </a:lnTo>
                  <a:lnTo>
                    <a:pt x="4811" y="2271"/>
                  </a:lnTo>
                  <a:lnTo>
                    <a:pt x="4781" y="2151"/>
                  </a:lnTo>
                  <a:lnTo>
                    <a:pt x="4721" y="2047"/>
                  </a:lnTo>
                  <a:lnTo>
                    <a:pt x="4647" y="1942"/>
                  </a:lnTo>
                  <a:lnTo>
                    <a:pt x="4676" y="1897"/>
                  </a:lnTo>
                  <a:lnTo>
                    <a:pt x="4751" y="1763"/>
                  </a:lnTo>
                  <a:lnTo>
                    <a:pt x="4841" y="1554"/>
                  </a:lnTo>
                  <a:lnTo>
                    <a:pt x="4886" y="1434"/>
                  </a:lnTo>
                  <a:lnTo>
                    <a:pt x="4916" y="1300"/>
                  </a:lnTo>
                  <a:lnTo>
                    <a:pt x="4945" y="1150"/>
                  </a:lnTo>
                  <a:lnTo>
                    <a:pt x="4975" y="1001"/>
                  </a:lnTo>
                  <a:lnTo>
                    <a:pt x="4975" y="837"/>
                  </a:lnTo>
                  <a:lnTo>
                    <a:pt x="4960" y="672"/>
                  </a:lnTo>
                  <a:lnTo>
                    <a:pt x="4916" y="508"/>
                  </a:lnTo>
                  <a:lnTo>
                    <a:pt x="4856" y="329"/>
                  </a:lnTo>
                  <a:lnTo>
                    <a:pt x="4766" y="164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-1829168" y="3041411"/>
              <a:ext cx="719583" cy="785125"/>
            </a:xfrm>
            <a:custGeom>
              <a:avLst/>
              <a:gdLst/>
              <a:ahLst/>
              <a:cxnLst/>
              <a:rect l="l" t="t" r="r" b="b"/>
              <a:pathLst>
                <a:path w="25592" h="27923" extrusionOk="0">
                  <a:moveTo>
                    <a:pt x="5827" y="0"/>
                  </a:moveTo>
                  <a:lnTo>
                    <a:pt x="5528" y="15"/>
                  </a:lnTo>
                  <a:lnTo>
                    <a:pt x="5229" y="60"/>
                  </a:lnTo>
                  <a:lnTo>
                    <a:pt x="4930" y="135"/>
                  </a:lnTo>
                  <a:lnTo>
                    <a:pt x="4647" y="239"/>
                  </a:lnTo>
                  <a:lnTo>
                    <a:pt x="4363" y="359"/>
                  </a:lnTo>
                  <a:lnTo>
                    <a:pt x="4094" y="508"/>
                  </a:lnTo>
                  <a:lnTo>
                    <a:pt x="3855" y="688"/>
                  </a:lnTo>
                  <a:lnTo>
                    <a:pt x="3616" y="897"/>
                  </a:lnTo>
                  <a:lnTo>
                    <a:pt x="3407" y="1121"/>
                  </a:lnTo>
                  <a:lnTo>
                    <a:pt x="3212" y="1375"/>
                  </a:lnTo>
                  <a:lnTo>
                    <a:pt x="3048" y="1644"/>
                  </a:lnTo>
                  <a:lnTo>
                    <a:pt x="2899" y="1928"/>
                  </a:lnTo>
                  <a:lnTo>
                    <a:pt x="2824" y="2137"/>
                  </a:lnTo>
                  <a:lnTo>
                    <a:pt x="2749" y="2301"/>
                  </a:lnTo>
                  <a:lnTo>
                    <a:pt x="2615" y="2630"/>
                  </a:lnTo>
                  <a:lnTo>
                    <a:pt x="2361" y="3287"/>
                  </a:lnTo>
                  <a:lnTo>
                    <a:pt x="2122" y="3929"/>
                  </a:lnTo>
                  <a:lnTo>
                    <a:pt x="1913" y="4587"/>
                  </a:lnTo>
                  <a:lnTo>
                    <a:pt x="1689" y="5229"/>
                  </a:lnTo>
                  <a:lnTo>
                    <a:pt x="1494" y="5887"/>
                  </a:lnTo>
                  <a:lnTo>
                    <a:pt x="1315" y="6544"/>
                  </a:lnTo>
                  <a:lnTo>
                    <a:pt x="1136" y="7201"/>
                  </a:lnTo>
                  <a:lnTo>
                    <a:pt x="957" y="7873"/>
                  </a:lnTo>
                  <a:lnTo>
                    <a:pt x="807" y="8546"/>
                  </a:lnTo>
                  <a:lnTo>
                    <a:pt x="658" y="9218"/>
                  </a:lnTo>
                  <a:lnTo>
                    <a:pt x="538" y="9890"/>
                  </a:lnTo>
                  <a:lnTo>
                    <a:pt x="419" y="10578"/>
                  </a:lnTo>
                  <a:lnTo>
                    <a:pt x="314" y="11265"/>
                  </a:lnTo>
                  <a:lnTo>
                    <a:pt x="224" y="11952"/>
                  </a:lnTo>
                  <a:lnTo>
                    <a:pt x="135" y="12654"/>
                  </a:lnTo>
                  <a:lnTo>
                    <a:pt x="75" y="13356"/>
                  </a:lnTo>
                  <a:lnTo>
                    <a:pt x="30" y="14073"/>
                  </a:lnTo>
                  <a:lnTo>
                    <a:pt x="15" y="14776"/>
                  </a:lnTo>
                  <a:lnTo>
                    <a:pt x="0" y="15493"/>
                  </a:lnTo>
                  <a:lnTo>
                    <a:pt x="15" y="16225"/>
                  </a:lnTo>
                  <a:lnTo>
                    <a:pt x="45" y="16957"/>
                  </a:lnTo>
                  <a:lnTo>
                    <a:pt x="105" y="17689"/>
                  </a:lnTo>
                  <a:lnTo>
                    <a:pt x="195" y="18421"/>
                  </a:lnTo>
                  <a:lnTo>
                    <a:pt x="314" y="19168"/>
                  </a:lnTo>
                  <a:lnTo>
                    <a:pt x="449" y="19900"/>
                  </a:lnTo>
                  <a:lnTo>
                    <a:pt x="628" y="20647"/>
                  </a:lnTo>
                  <a:lnTo>
                    <a:pt x="822" y="21394"/>
                  </a:lnTo>
                  <a:lnTo>
                    <a:pt x="1076" y="22126"/>
                  </a:lnTo>
                  <a:lnTo>
                    <a:pt x="1210" y="22499"/>
                  </a:lnTo>
                  <a:lnTo>
                    <a:pt x="1345" y="22858"/>
                  </a:lnTo>
                  <a:lnTo>
                    <a:pt x="1494" y="23216"/>
                  </a:lnTo>
                  <a:lnTo>
                    <a:pt x="1659" y="23590"/>
                  </a:lnTo>
                  <a:lnTo>
                    <a:pt x="1838" y="23948"/>
                  </a:lnTo>
                  <a:lnTo>
                    <a:pt x="2017" y="24292"/>
                  </a:lnTo>
                  <a:lnTo>
                    <a:pt x="2196" y="24591"/>
                  </a:lnTo>
                  <a:lnTo>
                    <a:pt x="2361" y="24845"/>
                  </a:lnTo>
                  <a:lnTo>
                    <a:pt x="2540" y="25069"/>
                  </a:lnTo>
                  <a:lnTo>
                    <a:pt x="2749" y="25263"/>
                  </a:lnTo>
                  <a:lnTo>
                    <a:pt x="2973" y="25442"/>
                  </a:lnTo>
                  <a:lnTo>
                    <a:pt x="3212" y="25592"/>
                  </a:lnTo>
                  <a:lnTo>
                    <a:pt x="3466" y="25711"/>
                  </a:lnTo>
                  <a:lnTo>
                    <a:pt x="3720" y="25801"/>
                  </a:lnTo>
                  <a:lnTo>
                    <a:pt x="3989" y="25876"/>
                  </a:lnTo>
                  <a:lnTo>
                    <a:pt x="4318" y="25935"/>
                  </a:lnTo>
                  <a:lnTo>
                    <a:pt x="4632" y="25995"/>
                  </a:lnTo>
                  <a:lnTo>
                    <a:pt x="5244" y="26115"/>
                  </a:lnTo>
                  <a:lnTo>
                    <a:pt x="6469" y="26324"/>
                  </a:lnTo>
                  <a:lnTo>
                    <a:pt x="7679" y="26533"/>
                  </a:lnTo>
                  <a:lnTo>
                    <a:pt x="8904" y="26727"/>
                  </a:lnTo>
                  <a:lnTo>
                    <a:pt x="10129" y="26906"/>
                  </a:lnTo>
                  <a:lnTo>
                    <a:pt x="11354" y="27086"/>
                  </a:lnTo>
                  <a:lnTo>
                    <a:pt x="12580" y="27235"/>
                  </a:lnTo>
                  <a:lnTo>
                    <a:pt x="13820" y="27385"/>
                  </a:lnTo>
                  <a:lnTo>
                    <a:pt x="15045" y="27519"/>
                  </a:lnTo>
                  <a:lnTo>
                    <a:pt x="16285" y="27638"/>
                  </a:lnTo>
                  <a:lnTo>
                    <a:pt x="17525" y="27743"/>
                  </a:lnTo>
                  <a:lnTo>
                    <a:pt x="18765" y="27818"/>
                  </a:lnTo>
                  <a:lnTo>
                    <a:pt x="20019" y="27892"/>
                  </a:lnTo>
                  <a:lnTo>
                    <a:pt x="21274" y="27922"/>
                  </a:lnTo>
                  <a:lnTo>
                    <a:pt x="23172" y="27922"/>
                  </a:lnTo>
                  <a:lnTo>
                    <a:pt x="23814" y="27892"/>
                  </a:lnTo>
                  <a:lnTo>
                    <a:pt x="24008" y="27878"/>
                  </a:lnTo>
                  <a:lnTo>
                    <a:pt x="24188" y="27848"/>
                  </a:lnTo>
                  <a:lnTo>
                    <a:pt x="24367" y="27788"/>
                  </a:lnTo>
                  <a:lnTo>
                    <a:pt x="24531" y="27728"/>
                  </a:lnTo>
                  <a:lnTo>
                    <a:pt x="24681" y="27638"/>
                  </a:lnTo>
                  <a:lnTo>
                    <a:pt x="24830" y="27549"/>
                  </a:lnTo>
                  <a:lnTo>
                    <a:pt x="24964" y="27429"/>
                  </a:lnTo>
                  <a:lnTo>
                    <a:pt x="25099" y="27310"/>
                  </a:lnTo>
                  <a:lnTo>
                    <a:pt x="25204" y="27175"/>
                  </a:lnTo>
                  <a:lnTo>
                    <a:pt x="25308" y="27026"/>
                  </a:lnTo>
                  <a:lnTo>
                    <a:pt x="25398" y="26877"/>
                  </a:lnTo>
                  <a:lnTo>
                    <a:pt x="25472" y="26712"/>
                  </a:lnTo>
                  <a:lnTo>
                    <a:pt x="25517" y="26533"/>
                  </a:lnTo>
                  <a:lnTo>
                    <a:pt x="25562" y="26354"/>
                  </a:lnTo>
                  <a:lnTo>
                    <a:pt x="25577" y="26174"/>
                  </a:lnTo>
                  <a:lnTo>
                    <a:pt x="25592" y="25980"/>
                  </a:lnTo>
                  <a:lnTo>
                    <a:pt x="25577" y="25816"/>
                  </a:lnTo>
                  <a:lnTo>
                    <a:pt x="25547" y="25637"/>
                  </a:lnTo>
                  <a:lnTo>
                    <a:pt x="25502" y="25487"/>
                  </a:lnTo>
                  <a:lnTo>
                    <a:pt x="25443" y="25323"/>
                  </a:lnTo>
                  <a:lnTo>
                    <a:pt x="25368" y="25173"/>
                  </a:lnTo>
                  <a:lnTo>
                    <a:pt x="25278" y="25039"/>
                  </a:lnTo>
                  <a:lnTo>
                    <a:pt x="25189" y="24905"/>
                  </a:lnTo>
                  <a:lnTo>
                    <a:pt x="25084" y="24785"/>
                  </a:lnTo>
                  <a:lnTo>
                    <a:pt x="24964" y="24680"/>
                  </a:lnTo>
                  <a:lnTo>
                    <a:pt x="24845" y="24576"/>
                  </a:lnTo>
                  <a:lnTo>
                    <a:pt x="24710" y="24486"/>
                  </a:lnTo>
                  <a:lnTo>
                    <a:pt x="24561" y="24397"/>
                  </a:lnTo>
                  <a:lnTo>
                    <a:pt x="24412" y="24337"/>
                  </a:lnTo>
                  <a:lnTo>
                    <a:pt x="24262" y="24277"/>
                  </a:lnTo>
                  <a:lnTo>
                    <a:pt x="24098" y="24247"/>
                  </a:lnTo>
                  <a:lnTo>
                    <a:pt x="23934" y="24217"/>
                  </a:lnTo>
                  <a:lnTo>
                    <a:pt x="23904" y="24217"/>
                  </a:lnTo>
                  <a:lnTo>
                    <a:pt x="22753" y="24083"/>
                  </a:lnTo>
                  <a:lnTo>
                    <a:pt x="21618" y="23919"/>
                  </a:lnTo>
                  <a:lnTo>
                    <a:pt x="20468" y="23724"/>
                  </a:lnTo>
                  <a:lnTo>
                    <a:pt x="19317" y="23500"/>
                  </a:lnTo>
                  <a:lnTo>
                    <a:pt x="18167" y="23261"/>
                  </a:lnTo>
                  <a:lnTo>
                    <a:pt x="17017" y="23007"/>
                  </a:lnTo>
                  <a:lnTo>
                    <a:pt x="15866" y="22723"/>
                  </a:lnTo>
                  <a:lnTo>
                    <a:pt x="14716" y="22440"/>
                  </a:lnTo>
                  <a:lnTo>
                    <a:pt x="13580" y="22141"/>
                  </a:lnTo>
                  <a:lnTo>
                    <a:pt x="12430" y="21827"/>
                  </a:lnTo>
                  <a:lnTo>
                    <a:pt x="11295" y="21498"/>
                  </a:lnTo>
                  <a:lnTo>
                    <a:pt x="10159" y="21170"/>
                  </a:lnTo>
                  <a:lnTo>
                    <a:pt x="9024" y="20811"/>
                  </a:lnTo>
                  <a:lnTo>
                    <a:pt x="7888" y="20468"/>
                  </a:lnTo>
                  <a:lnTo>
                    <a:pt x="7156" y="20228"/>
                  </a:lnTo>
                  <a:lnTo>
                    <a:pt x="7082" y="19989"/>
                  </a:lnTo>
                  <a:lnTo>
                    <a:pt x="6947" y="19586"/>
                  </a:lnTo>
                  <a:lnTo>
                    <a:pt x="6932" y="19541"/>
                  </a:lnTo>
                  <a:lnTo>
                    <a:pt x="6798" y="19078"/>
                  </a:lnTo>
                  <a:lnTo>
                    <a:pt x="6693" y="18585"/>
                  </a:lnTo>
                  <a:lnTo>
                    <a:pt x="6589" y="18092"/>
                  </a:lnTo>
                  <a:lnTo>
                    <a:pt x="6514" y="17584"/>
                  </a:lnTo>
                  <a:lnTo>
                    <a:pt x="6454" y="17061"/>
                  </a:lnTo>
                  <a:lnTo>
                    <a:pt x="6409" y="16538"/>
                  </a:lnTo>
                  <a:lnTo>
                    <a:pt x="6395" y="16016"/>
                  </a:lnTo>
                  <a:lnTo>
                    <a:pt x="6380" y="15478"/>
                  </a:lnTo>
                  <a:lnTo>
                    <a:pt x="6380" y="14925"/>
                  </a:lnTo>
                  <a:lnTo>
                    <a:pt x="6409" y="14387"/>
                  </a:lnTo>
                  <a:lnTo>
                    <a:pt x="6439" y="13834"/>
                  </a:lnTo>
                  <a:lnTo>
                    <a:pt x="6484" y="13282"/>
                  </a:lnTo>
                  <a:lnTo>
                    <a:pt x="6604" y="12057"/>
                  </a:lnTo>
                  <a:lnTo>
                    <a:pt x="6753" y="10727"/>
                  </a:lnTo>
                  <a:lnTo>
                    <a:pt x="6843" y="10040"/>
                  </a:lnTo>
                  <a:lnTo>
                    <a:pt x="6947" y="9382"/>
                  </a:lnTo>
                  <a:lnTo>
                    <a:pt x="7067" y="8740"/>
                  </a:lnTo>
                  <a:lnTo>
                    <a:pt x="7201" y="8157"/>
                  </a:lnTo>
                  <a:lnTo>
                    <a:pt x="7321" y="7679"/>
                  </a:lnTo>
                  <a:lnTo>
                    <a:pt x="7440" y="7321"/>
                  </a:lnTo>
                  <a:lnTo>
                    <a:pt x="7605" y="6962"/>
                  </a:lnTo>
                  <a:lnTo>
                    <a:pt x="7829" y="6484"/>
                  </a:lnTo>
                  <a:lnTo>
                    <a:pt x="8098" y="6006"/>
                  </a:lnTo>
                  <a:lnTo>
                    <a:pt x="8232" y="5767"/>
                  </a:lnTo>
                  <a:lnTo>
                    <a:pt x="8337" y="5513"/>
                  </a:lnTo>
                  <a:lnTo>
                    <a:pt x="8546" y="4990"/>
                  </a:lnTo>
                  <a:lnTo>
                    <a:pt x="8635" y="4736"/>
                  </a:lnTo>
                  <a:lnTo>
                    <a:pt x="8725" y="4527"/>
                  </a:lnTo>
                  <a:lnTo>
                    <a:pt x="8770" y="4422"/>
                  </a:lnTo>
                  <a:lnTo>
                    <a:pt x="8875" y="4124"/>
                  </a:lnTo>
                  <a:lnTo>
                    <a:pt x="8964" y="3810"/>
                  </a:lnTo>
                  <a:lnTo>
                    <a:pt x="9009" y="3496"/>
                  </a:lnTo>
                  <a:lnTo>
                    <a:pt x="9024" y="3182"/>
                  </a:lnTo>
                  <a:lnTo>
                    <a:pt x="9009" y="2884"/>
                  </a:lnTo>
                  <a:lnTo>
                    <a:pt x="8964" y="2570"/>
                  </a:lnTo>
                  <a:lnTo>
                    <a:pt x="8889" y="2271"/>
                  </a:lnTo>
                  <a:lnTo>
                    <a:pt x="8785" y="1987"/>
                  </a:lnTo>
                  <a:lnTo>
                    <a:pt x="8650" y="1703"/>
                  </a:lnTo>
                  <a:lnTo>
                    <a:pt x="8501" y="1449"/>
                  </a:lnTo>
                  <a:lnTo>
                    <a:pt x="8322" y="1196"/>
                  </a:lnTo>
                  <a:lnTo>
                    <a:pt x="8113" y="971"/>
                  </a:lnTo>
                  <a:lnTo>
                    <a:pt x="7888" y="747"/>
                  </a:lnTo>
                  <a:lnTo>
                    <a:pt x="7635" y="568"/>
                  </a:lnTo>
                  <a:lnTo>
                    <a:pt x="7366" y="389"/>
                  </a:lnTo>
                  <a:lnTo>
                    <a:pt x="7067" y="254"/>
                  </a:lnTo>
                  <a:lnTo>
                    <a:pt x="6768" y="135"/>
                  </a:lnTo>
                  <a:lnTo>
                    <a:pt x="6454" y="60"/>
                  </a:lnTo>
                  <a:lnTo>
                    <a:pt x="6141" y="15"/>
                  </a:lnTo>
                  <a:lnTo>
                    <a:pt x="5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-1170513" y="3700908"/>
              <a:ext cx="234022" cy="152509"/>
            </a:xfrm>
            <a:custGeom>
              <a:avLst/>
              <a:gdLst/>
              <a:ahLst/>
              <a:cxnLst/>
              <a:rect l="l" t="t" r="r" b="b"/>
              <a:pathLst>
                <a:path w="8323" h="5424" extrusionOk="0">
                  <a:moveTo>
                    <a:pt x="3526" y="0"/>
                  </a:moveTo>
                  <a:lnTo>
                    <a:pt x="3347" y="30"/>
                  </a:lnTo>
                  <a:lnTo>
                    <a:pt x="3138" y="75"/>
                  </a:lnTo>
                  <a:lnTo>
                    <a:pt x="2914" y="135"/>
                  </a:lnTo>
                  <a:lnTo>
                    <a:pt x="2451" y="284"/>
                  </a:lnTo>
                  <a:lnTo>
                    <a:pt x="1973" y="464"/>
                  </a:lnTo>
                  <a:lnTo>
                    <a:pt x="1539" y="658"/>
                  </a:lnTo>
                  <a:lnTo>
                    <a:pt x="1196" y="822"/>
                  </a:lnTo>
                  <a:lnTo>
                    <a:pt x="867" y="971"/>
                  </a:lnTo>
                  <a:lnTo>
                    <a:pt x="703" y="1166"/>
                  </a:lnTo>
                  <a:lnTo>
                    <a:pt x="568" y="1360"/>
                  </a:lnTo>
                  <a:lnTo>
                    <a:pt x="449" y="1539"/>
                  </a:lnTo>
                  <a:lnTo>
                    <a:pt x="344" y="1733"/>
                  </a:lnTo>
                  <a:lnTo>
                    <a:pt x="270" y="1913"/>
                  </a:lnTo>
                  <a:lnTo>
                    <a:pt x="195" y="2092"/>
                  </a:lnTo>
                  <a:lnTo>
                    <a:pt x="135" y="2271"/>
                  </a:lnTo>
                  <a:lnTo>
                    <a:pt x="75" y="2436"/>
                  </a:lnTo>
                  <a:lnTo>
                    <a:pt x="46" y="2615"/>
                  </a:lnTo>
                  <a:lnTo>
                    <a:pt x="16" y="2779"/>
                  </a:lnTo>
                  <a:lnTo>
                    <a:pt x="1" y="3093"/>
                  </a:lnTo>
                  <a:lnTo>
                    <a:pt x="1" y="3377"/>
                  </a:lnTo>
                  <a:lnTo>
                    <a:pt x="31" y="3646"/>
                  </a:lnTo>
                  <a:lnTo>
                    <a:pt x="75" y="3825"/>
                  </a:lnTo>
                  <a:lnTo>
                    <a:pt x="135" y="3989"/>
                  </a:lnTo>
                  <a:lnTo>
                    <a:pt x="225" y="4139"/>
                  </a:lnTo>
                  <a:lnTo>
                    <a:pt x="329" y="4273"/>
                  </a:lnTo>
                  <a:lnTo>
                    <a:pt x="449" y="4393"/>
                  </a:lnTo>
                  <a:lnTo>
                    <a:pt x="598" y="4497"/>
                  </a:lnTo>
                  <a:lnTo>
                    <a:pt x="748" y="4587"/>
                  </a:lnTo>
                  <a:lnTo>
                    <a:pt x="912" y="4647"/>
                  </a:lnTo>
                  <a:lnTo>
                    <a:pt x="2212" y="5020"/>
                  </a:lnTo>
                  <a:lnTo>
                    <a:pt x="3168" y="5289"/>
                  </a:lnTo>
                  <a:lnTo>
                    <a:pt x="3377" y="5349"/>
                  </a:lnTo>
                  <a:lnTo>
                    <a:pt x="3631" y="5379"/>
                  </a:lnTo>
                  <a:lnTo>
                    <a:pt x="3930" y="5409"/>
                  </a:lnTo>
                  <a:lnTo>
                    <a:pt x="4273" y="5423"/>
                  </a:lnTo>
                  <a:lnTo>
                    <a:pt x="4438" y="5409"/>
                  </a:lnTo>
                  <a:lnTo>
                    <a:pt x="4617" y="5379"/>
                  </a:lnTo>
                  <a:lnTo>
                    <a:pt x="4796" y="5349"/>
                  </a:lnTo>
                  <a:lnTo>
                    <a:pt x="4976" y="5289"/>
                  </a:lnTo>
                  <a:lnTo>
                    <a:pt x="5155" y="5229"/>
                  </a:lnTo>
                  <a:lnTo>
                    <a:pt x="5319" y="5140"/>
                  </a:lnTo>
                  <a:lnTo>
                    <a:pt x="5484" y="5050"/>
                  </a:lnTo>
                  <a:lnTo>
                    <a:pt x="5648" y="4930"/>
                  </a:lnTo>
                  <a:lnTo>
                    <a:pt x="5737" y="4901"/>
                  </a:lnTo>
                  <a:lnTo>
                    <a:pt x="5962" y="4826"/>
                  </a:lnTo>
                  <a:lnTo>
                    <a:pt x="6260" y="4691"/>
                  </a:lnTo>
                  <a:lnTo>
                    <a:pt x="6410" y="4617"/>
                  </a:lnTo>
                  <a:lnTo>
                    <a:pt x="6559" y="4542"/>
                  </a:lnTo>
                  <a:lnTo>
                    <a:pt x="6709" y="4437"/>
                  </a:lnTo>
                  <a:lnTo>
                    <a:pt x="6828" y="4333"/>
                  </a:lnTo>
                  <a:lnTo>
                    <a:pt x="6933" y="4213"/>
                  </a:lnTo>
                  <a:lnTo>
                    <a:pt x="7022" y="4109"/>
                  </a:lnTo>
                  <a:lnTo>
                    <a:pt x="7142" y="3915"/>
                  </a:lnTo>
                  <a:lnTo>
                    <a:pt x="7187" y="3840"/>
                  </a:lnTo>
                  <a:lnTo>
                    <a:pt x="7007" y="3870"/>
                  </a:lnTo>
                  <a:lnTo>
                    <a:pt x="6992" y="3870"/>
                  </a:lnTo>
                  <a:lnTo>
                    <a:pt x="7007" y="3855"/>
                  </a:lnTo>
                  <a:lnTo>
                    <a:pt x="7261" y="3780"/>
                  </a:lnTo>
                  <a:lnTo>
                    <a:pt x="7366" y="3750"/>
                  </a:lnTo>
                  <a:lnTo>
                    <a:pt x="7456" y="3720"/>
                  </a:lnTo>
                  <a:lnTo>
                    <a:pt x="7605" y="3631"/>
                  </a:lnTo>
                  <a:lnTo>
                    <a:pt x="7724" y="3526"/>
                  </a:lnTo>
                  <a:lnTo>
                    <a:pt x="7814" y="3422"/>
                  </a:lnTo>
                  <a:lnTo>
                    <a:pt x="7874" y="3332"/>
                  </a:lnTo>
                  <a:lnTo>
                    <a:pt x="7904" y="3257"/>
                  </a:lnTo>
                  <a:lnTo>
                    <a:pt x="7934" y="3168"/>
                  </a:lnTo>
                  <a:lnTo>
                    <a:pt x="7291" y="3257"/>
                  </a:lnTo>
                  <a:lnTo>
                    <a:pt x="6738" y="3302"/>
                  </a:lnTo>
                  <a:lnTo>
                    <a:pt x="6305" y="3317"/>
                  </a:lnTo>
                  <a:lnTo>
                    <a:pt x="5947" y="3317"/>
                  </a:lnTo>
                  <a:lnTo>
                    <a:pt x="5678" y="3302"/>
                  </a:lnTo>
                  <a:lnTo>
                    <a:pt x="5484" y="3287"/>
                  </a:lnTo>
                  <a:lnTo>
                    <a:pt x="5349" y="3272"/>
                  </a:lnTo>
                  <a:lnTo>
                    <a:pt x="5558" y="3272"/>
                  </a:lnTo>
                  <a:lnTo>
                    <a:pt x="5782" y="3287"/>
                  </a:lnTo>
                  <a:lnTo>
                    <a:pt x="6066" y="3287"/>
                  </a:lnTo>
                  <a:lnTo>
                    <a:pt x="6395" y="3257"/>
                  </a:lnTo>
                  <a:lnTo>
                    <a:pt x="6738" y="3227"/>
                  </a:lnTo>
                  <a:lnTo>
                    <a:pt x="7067" y="3168"/>
                  </a:lnTo>
                  <a:lnTo>
                    <a:pt x="7231" y="3123"/>
                  </a:lnTo>
                  <a:lnTo>
                    <a:pt x="7396" y="3078"/>
                  </a:lnTo>
                  <a:lnTo>
                    <a:pt x="7680" y="2958"/>
                  </a:lnTo>
                  <a:lnTo>
                    <a:pt x="7934" y="2824"/>
                  </a:lnTo>
                  <a:lnTo>
                    <a:pt x="8143" y="2690"/>
                  </a:lnTo>
                  <a:lnTo>
                    <a:pt x="8217" y="2630"/>
                  </a:lnTo>
                  <a:lnTo>
                    <a:pt x="8277" y="2555"/>
                  </a:lnTo>
                  <a:lnTo>
                    <a:pt x="8307" y="2495"/>
                  </a:lnTo>
                  <a:lnTo>
                    <a:pt x="8322" y="2450"/>
                  </a:lnTo>
                  <a:lnTo>
                    <a:pt x="8307" y="2391"/>
                  </a:lnTo>
                  <a:lnTo>
                    <a:pt x="8247" y="2346"/>
                  </a:lnTo>
                  <a:lnTo>
                    <a:pt x="8173" y="2316"/>
                  </a:lnTo>
                  <a:lnTo>
                    <a:pt x="8053" y="2286"/>
                  </a:lnTo>
                  <a:lnTo>
                    <a:pt x="7904" y="2271"/>
                  </a:lnTo>
                  <a:lnTo>
                    <a:pt x="7321" y="2271"/>
                  </a:lnTo>
                  <a:lnTo>
                    <a:pt x="7007" y="2286"/>
                  </a:lnTo>
                  <a:lnTo>
                    <a:pt x="6470" y="2316"/>
                  </a:lnTo>
                  <a:lnTo>
                    <a:pt x="6216" y="2316"/>
                  </a:lnTo>
                  <a:lnTo>
                    <a:pt x="5932" y="2286"/>
                  </a:lnTo>
                  <a:lnTo>
                    <a:pt x="5588" y="2241"/>
                  </a:lnTo>
                  <a:lnTo>
                    <a:pt x="5185" y="2152"/>
                  </a:lnTo>
                  <a:lnTo>
                    <a:pt x="4333" y="1928"/>
                  </a:lnTo>
                  <a:lnTo>
                    <a:pt x="3975" y="1838"/>
                  </a:lnTo>
                  <a:lnTo>
                    <a:pt x="3676" y="1733"/>
                  </a:lnTo>
                  <a:lnTo>
                    <a:pt x="3452" y="1629"/>
                  </a:lnTo>
                  <a:lnTo>
                    <a:pt x="3377" y="1584"/>
                  </a:lnTo>
                  <a:lnTo>
                    <a:pt x="3302" y="1539"/>
                  </a:lnTo>
                  <a:lnTo>
                    <a:pt x="3258" y="1494"/>
                  </a:lnTo>
                  <a:lnTo>
                    <a:pt x="3243" y="1435"/>
                  </a:lnTo>
                  <a:lnTo>
                    <a:pt x="3243" y="1390"/>
                  </a:lnTo>
                  <a:lnTo>
                    <a:pt x="3272" y="1345"/>
                  </a:lnTo>
                  <a:lnTo>
                    <a:pt x="3332" y="1300"/>
                  </a:lnTo>
                  <a:lnTo>
                    <a:pt x="3392" y="1255"/>
                  </a:lnTo>
                  <a:lnTo>
                    <a:pt x="3526" y="1181"/>
                  </a:lnTo>
                  <a:lnTo>
                    <a:pt x="3691" y="1136"/>
                  </a:lnTo>
                  <a:lnTo>
                    <a:pt x="3900" y="1121"/>
                  </a:lnTo>
                  <a:lnTo>
                    <a:pt x="4109" y="1121"/>
                  </a:lnTo>
                  <a:lnTo>
                    <a:pt x="4333" y="1151"/>
                  </a:lnTo>
                  <a:lnTo>
                    <a:pt x="4572" y="1211"/>
                  </a:lnTo>
                  <a:lnTo>
                    <a:pt x="4811" y="1315"/>
                  </a:lnTo>
                  <a:lnTo>
                    <a:pt x="4916" y="1360"/>
                  </a:lnTo>
                  <a:lnTo>
                    <a:pt x="5020" y="1405"/>
                  </a:lnTo>
                  <a:lnTo>
                    <a:pt x="5110" y="1420"/>
                  </a:lnTo>
                  <a:lnTo>
                    <a:pt x="5200" y="1435"/>
                  </a:lnTo>
                  <a:lnTo>
                    <a:pt x="5334" y="1435"/>
                  </a:lnTo>
                  <a:lnTo>
                    <a:pt x="5394" y="1405"/>
                  </a:lnTo>
                  <a:lnTo>
                    <a:pt x="5439" y="1390"/>
                  </a:lnTo>
                  <a:lnTo>
                    <a:pt x="5469" y="1360"/>
                  </a:lnTo>
                  <a:lnTo>
                    <a:pt x="5498" y="1315"/>
                  </a:lnTo>
                  <a:lnTo>
                    <a:pt x="5528" y="1225"/>
                  </a:lnTo>
                  <a:lnTo>
                    <a:pt x="5543" y="1121"/>
                  </a:lnTo>
                  <a:lnTo>
                    <a:pt x="5513" y="1016"/>
                  </a:lnTo>
                  <a:lnTo>
                    <a:pt x="5484" y="957"/>
                  </a:lnTo>
                  <a:lnTo>
                    <a:pt x="5439" y="897"/>
                  </a:lnTo>
                  <a:lnTo>
                    <a:pt x="5304" y="747"/>
                  </a:lnTo>
                  <a:lnTo>
                    <a:pt x="5110" y="598"/>
                  </a:lnTo>
                  <a:lnTo>
                    <a:pt x="4871" y="434"/>
                  </a:lnTo>
                  <a:lnTo>
                    <a:pt x="4602" y="284"/>
                  </a:lnTo>
                  <a:lnTo>
                    <a:pt x="4303" y="150"/>
                  </a:lnTo>
                  <a:lnTo>
                    <a:pt x="4154" y="105"/>
                  </a:lnTo>
                  <a:lnTo>
                    <a:pt x="4005" y="60"/>
                  </a:lnTo>
                  <a:lnTo>
                    <a:pt x="3855" y="3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8" name="Google Shape;1528;p32"/>
          <p:cNvSpPr txBox="1"/>
          <p:nvPr/>
        </p:nvSpPr>
        <p:spPr>
          <a:xfrm>
            <a:off x="3045288" y="2558750"/>
            <a:ext cx="13908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Archivo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US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.pth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29" name="Google Shape;1529;p32"/>
          <p:cNvGrpSpPr/>
          <p:nvPr/>
        </p:nvGrpSpPr>
        <p:grpSpPr>
          <a:xfrm>
            <a:off x="5811388" y="1167067"/>
            <a:ext cx="2750881" cy="1176083"/>
            <a:chOff x="5811388" y="1167067"/>
            <a:chExt cx="2750881" cy="1176083"/>
          </a:xfrm>
        </p:grpSpPr>
        <p:sp>
          <p:nvSpPr>
            <p:cNvPr id="1530" name="Google Shape;1530;p32"/>
            <p:cNvSpPr txBox="1"/>
            <p:nvPr/>
          </p:nvSpPr>
          <p:spPr>
            <a:xfrm rot="10800000" flipV="1">
              <a:off x="6151540" y="1758256"/>
              <a:ext cx="2410729" cy="3317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lvl="0" indent="-285750" algn="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s-US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Archivo de </a:t>
              </a:r>
              <a:r>
                <a:rPr lang="es-US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PyTorch</a:t>
              </a:r>
              <a:endParaRPr lang="es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0" indent="-285750" algn="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s-US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Contiene información acerca de los pesos de una red neuronal</a:t>
              </a:r>
            </a:p>
          </p:txBody>
        </p:sp>
        <p:sp>
          <p:nvSpPr>
            <p:cNvPr id="1531" name="Google Shape;1531;p32"/>
            <p:cNvSpPr txBox="1"/>
            <p:nvPr/>
          </p:nvSpPr>
          <p:spPr>
            <a:xfrm>
              <a:off x="6673560" y="1167067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US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Qué son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32" name="Google Shape;1532;p32"/>
            <p:cNvSpPr txBox="1"/>
            <p:nvPr/>
          </p:nvSpPr>
          <p:spPr>
            <a:xfrm>
              <a:off x="5811388" y="1276350"/>
              <a:ext cx="629400" cy="106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33" name="Google Shape;1533;p32"/>
          <p:cNvGrpSpPr/>
          <p:nvPr/>
        </p:nvGrpSpPr>
        <p:grpSpPr>
          <a:xfrm>
            <a:off x="5855545" y="3488649"/>
            <a:ext cx="2691783" cy="1369917"/>
            <a:chOff x="5811388" y="3591300"/>
            <a:chExt cx="2691783" cy="1083525"/>
          </a:xfrm>
        </p:grpSpPr>
        <p:sp>
          <p:nvSpPr>
            <p:cNvPr id="1534" name="Google Shape;1534;p32"/>
            <p:cNvSpPr txBox="1"/>
            <p:nvPr/>
          </p:nvSpPr>
          <p:spPr>
            <a:xfrm>
              <a:off x="6500014" y="4149566"/>
              <a:ext cx="1981200" cy="2827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US">
                  <a:latin typeface="Roboto"/>
                  <a:ea typeface="Roboto"/>
                  <a:cs typeface="Roboto"/>
                  <a:sym typeface="Roboto"/>
                </a:rPr>
                <a:t>Utilizado para interferencia o continuar entrenamiento</a:t>
              </a: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US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</p:txBody>
        </p:sp>
        <p:sp>
          <p:nvSpPr>
            <p:cNvPr id="1535" name="Google Shape;1535;p32"/>
            <p:cNvSpPr txBox="1"/>
            <p:nvPr/>
          </p:nvSpPr>
          <p:spPr>
            <a:xfrm>
              <a:off x="6720871" y="3591300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US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Para qué sirven 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36" name="Google Shape;1536;p32"/>
            <p:cNvSpPr txBox="1"/>
            <p:nvPr/>
          </p:nvSpPr>
          <p:spPr>
            <a:xfrm>
              <a:off x="5811388" y="3608025"/>
              <a:ext cx="629400" cy="106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4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537" name="Google Shape;1537;p32"/>
          <p:cNvCxnSpPr>
            <a:cxnSpLocks/>
            <a:stCxn id="1438" idx="3"/>
            <a:endCxn id="1437" idx="1"/>
          </p:cNvCxnSpPr>
          <p:nvPr/>
        </p:nvCxnSpPr>
        <p:spPr>
          <a:xfrm flipV="1">
            <a:off x="4572300" y="1684057"/>
            <a:ext cx="1111050" cy="129154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8" name="Google Shape;1538;p32"/>
          <p:cNvCxnSpPr>
            <a:cxnSpLocks/>
            <a:stCxn id="1438" idx="3"/>
            <a:endCxn id="1436" idx="1"/>
          </p:cNvCxnSpPr>
          <p:nvPr/>
        </p:nvCxnSpPr>
        <p:spPr>
          <a:xfrm>
            <a:off x="4572300" y="2975600"/>
            <a:ext cx="1111050" cy="10866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err="1"/>
              <a:t>Funciones</a:t>
            </a:r>
          </a:p>
        </p:txBody>
      </p:sp>
      <p:grpSp>
        <p:nvGrpSpPr>
          <p:cNvPr id="526" name="Google Shape;526;p20"/>
          <p:cNvGrpSpPr/>
          <p:nvPr/>
        </p:nvGrpSpPr>
        <p:grpSpPr>
          <a:xfrm>
            <a:off x="3771082" y="2398700"/>
            <a:ext cx="1734600" cy="700500"/>
            <a:chOff x="3771082" y="2398700"/>
            <a:chExt cx="1734600" cy="700500"/>
          </a:xfrm>
        </p:grpSpPr>
        <p:sp>
          <p:nvSpPr>
            <p:cNvPr id="527" name="Google Shape;527;p20"/>
            <p:cNvSpPr txBox="1"/>
            <p:nvPr/>
          </p:nvSpPr>
          <p:spPr>
            <a:xfrm>
              <a:off x="3771082" y="2537251"/>
              <a:ext cx="1734600" cy="27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Funciones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p20"/>
            <p:cNvSpPr txBox="1"/>
            <p:nvPr/>
          </p:nvSpPr>
          <p:spPr>
            <a:xfrm>
              <a:off x="3809200" y="2398700"/>
              <a:ext cx="1524600" cy="70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9" name="Google Shape;529;p20"/>
          <p:cNvGrpSpPr/>
          <p:nvPr/>
        </p:nvGrpSpPr>
        <p:grpSpPr>
          <a:xfrm>
            <a:off x="2231703" y="1001782"/>
            <a:ext cx="4077897" cy="3730048"/>
            <a:chOff x="2226393" y="1012550"/>
            <a:chExt cx="4077897" cy="3719409"/>
          </a:xfrm>
        </p:grpSpPr>
        <p:sp>
          <p:nvSpPr>
            <p:cNvPr id="530" name="Google Shape;530;p20"/>
            <p:cNvSpPr/>
            <p:nvPr/>
          </p:nvSpPr>
          <p:spPr>
            <a:xfrm>
              <a:off x="2788540" y="3035010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5947002" y="1913635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3436120" y="1600778"/>
              <a:ext cx="2101445" cy="3078284"/>
            </a:xfrm>
            <a:custGeom>
              <a:avLst/>
              <a:gdLst/>
              <a:ahLst/>
              <a:cxnLst/>
              <a:rect l="l" t="t" r="r" b="b"/>
              <a:pathLst>
                <a:path w="49706" h="71520" extrusionOk="0">
                  <a:moveTo>
                    <a:pt x="2960" y="0"/>
                  </a:move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  <a:close/>
                </a:path>
              </a:pathLst>
            </a:cu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fill="none" extrusionOk="0">
                  <a:moveTo>
                    <a:pt x="46561" y="0"/>
                  </a:moveTo>
                  <a:lnTo>
                    <a:pt x="3145" y="0"/>
                  </a:lnTo>
                  <a:lnTo>
                    <a:pt x="3145" y="0"/>
                  </a:lnTo>
                  <a:lnTo>
                    <a:pt x="2960" y="0"/>
                  </a:ln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002" y="71520"/>
                  </a:lnTo>
                  <a:lnTo>
                    <a:pt x="25002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3457878" y="1571709"/>
              <a:ext cx="2227537" cy="3160250"/>
            </a:xfrm>
            <a:custGeom>
              <a:avLst/>
              <a:gdLst/>
              <a:ahLst/>
              <a:cxnLst/>
              <a:rect l="l" t="t" r="r" b="b"/>
              <a:pathLst>
                <a:path w="52097" h="73911" extrusionOk="0">
                  <a:moveTo>
                    <a:pt x="47757" y="1196"/>
                  </a:moveTo>
                  <a:lnTo>
                    <a:pt x="48084" y="1210"/>
                  </a:lnTo>
                  <a:lnTo>
                    <a:pt x="48397" y="1253"/>
                  </a:lnTo>
                  <a:lnTo>
                    <a:pt x="48696" y="1338"/>
                  </a:lnTo>
                  <a:lnTo>
                    <a:pt x="48980" y="1438"/>
                  </a:lnTo>
                  <a:lnTo>
                    <a:pt x="49251" y="1580"/>
                  </a:lnTo>
                  <a:lnTo>
                    <a:pt x="49521" y="1737"/>
                  </a:lnTo>
                  <a:lnTo>
                    <a:pt x="49763" y="1908"/>
                  </a:lnTo>
                  <a:lnTo>
                    <a:pt x="49976" y="2121"/>
                  </a:lnTo>
                  <a:lnTo>
                    <a:pt x="50190" y="2334"/>
                  </a:lnTo>
                  <a:lnTo>
                    <a:pt x="50361" y="2576"/>
                  </a:lnTo>
                  <a:lnTo>
                    <a:pt x="50517" y="2847"/>
                  </a:lnTo>
                  <a:lnTo>
                    <a:pt x="50659" y="3117"/>
                  </a:lnTo>
                  <a:lnTo>
                    <a:pt x="50759" y="3402"/>
                  </a:lnTo>
                  <a:lnTo>
                    <a:pt x="50844" y="3701"/>
                  </a:lnTo>
                  <a:lnTo>
                    <a:pt x="50887" y="4014"/>
                  </a:lnTo>
                  <a:lnTo>
                    <a:pt x="50901" y="4341"/>
                  </a:lnTo>
                  <a:lnTo>
                    <a:pt x="50901" y="44725"/>
                  </a:lnTo>
                  <a:lnTo>
                    <a:pt x="50901" y="45053"/>
                  </a:lnTo>
                  <a:lnTo>
                    <a:pt x="50873" y="45380"/>
                  </a:lnTo>
                  <a:lnTo>
                    <a:pt x="50844" y="45722"/>
                  </a:lnTo>
                  <a:lnTo>
                    <a:pt x="50802" y="46049"/>
                  </a:lnTo>
                  <a:lnTo>
                    <a:pt x="50759" y="46390"/>
                  </a:lnTo>
                  <a:lnTo>
                    <a:pt x="50688" y="46718"/>
                  </a:lnTo>
                  <a:lnTo>
                    <a:pt x="50617" y="47059"/>
                  </a:lnTo>
                  <a:lnTo>
                    <a:pt x="50531" y="47401"/>
                  </a:lnTo>
                  <a:lnTo>
                    <a:pt x="50446" y="47742"/>
                  </a:lnTo>
                  <a:lnTo>
                    <a:pt x="50332" y="48084"/>
                  </a:lnTo>
                  <a:lnTo>
                    <a:pt x="50218" y="48425"/>
                  </a:lnTo>
                  <a:lnTo>
                    <a:pt x="50090" y="48781"/>
                  </a:lnTo>
                  <a:lnTo>
                    <a:pt x="49820" y="49464"/>
                  </a:lnTo>
                  <a:lnTo>
                    <a:pt x="49507" y="50161"/>
                  </a:lnTo>
                  <a:lnTo>
                    <a:pt x="49293" y="50617"/>
                  </a:lnTo>
                  <a:lnTo>
                    <a:pt x="49066" y="51072"/>
                  </a:lnTo>
                  <a:lnTo>
                    <a:pt x="48810" y="51527"/>
                  </a:lnTo>
                  <a:lnTo>
                    <a:pt x="48553" y="51968"/>
                  </a:lnTo>
                  <a:lnTo>
                    <a:pt x="48283" y="52424"/>
                  </a:lnTo>
                  <a:lnTo>
                    <a:pt x="48013" y="52879"/>
                  </a:lnTo>
                  <a:lnTo>
                    <a:pt x="47714" y="53335"/>
                  </a:lnTo>
                  <a:lnTo>
                    <a:pt x="47415" y="53776"/>
                  </a:lnTo>
                  <a:lnTo>
                    <a:pt x="46775" y="54686"/>
                  </a:lnTo>
                  <a:lnTo>
                    <a:pt x="46106" y="55569"/>
                  </a:lnTo>
                  <a:lnTo>
                    <a:pt x="45409" y="56465"/>
                  </a:lnTo>
                  <a:lnTo>
                    <a:pt x="44683" y="57347"/>
                  </a:lnTo>
                  <a:lnTo>
                    <a:pt x="43943" y="58215"/>
                  </a:lnTo>
                  <a:lnTo>
                    <a:pt x="43174" y="59069"/>
                  </a:lnTo>
                  <a:lnTo>
                    <a:pt x="42392" y="59909"/>
                  </a:lnTo>
                  <a:lnTo>
                    <a:pt x="41595" y="60734"/>
                  </a:lnTo>
                  <a:lnTo>
                    <a:pt x="40798" y="61531"/>
                  </a:lnTo>
                  <a:lnTo>
                    <a:pt x="39987" y="62328"/>
                  </a:lnTo>
                  <a:lnTo>
                    <a:pt x="39190" y="63096"/>
                  </a:lnTo>
                  <a:lnTo>
                    <a:pt x="38393" y="63836"/>
                  </a:lnTo>
                  <a:lnTo>
                    <a:pt x="37611" y="64548"/>
                  </a:lnTo>
                  <a:lnTo>
                    <a:pt x="36842" y="65245"/>
                  </a:lnTo>
                  <a:lnTo>
                    <a:pt x="35362" y="66540"/>
                  </a:lnTo>
                  <a:lnTo>
                    <a:pt x="33982" y="67707"/>
                  </a:lnTo>
                  <a:lnTo>
                    <a:pt x="32744" y="68731"/>
                  </a:lnTo>
                  <a:lnTo>
                    <a:pt x="30823" y="70297"/>
                  </a:lnTo>
                  <a:lnTo>
                    <a:pt x="30197" y="70809"/>
                  </a:lnTo>
                  <a:lnTo>
                    <a:pt x="29983" y="70994"/>
                  </a:lnTo>
                  <a:lnTo>
                    <a:pt x="29841" y="71122"/>
                  </a:lnTo>
                  <a:lnTo>
                    <a:pt x="29699" y="71264"/>
                  </a:lnTo>
                  <a:lnTo>
                    <a:pt x="29514" y="71449"/>
                  </a:lnTo>
                  <a:lnTo>
                    <a:pt x="29329" y="71606"/>
                  </a:lnTo>
                  <a:lnTo>
                    <a:pt x="29130" y="71762"/>
                  </a:lnTo>
                  <a:lnTo>
                    <a:pt x="28930" y="71905"/>
                  </a:lnTo>
                  <a:lnTo>
                    <a:pt x="28717" y="72033"/>
                  </a:lnTo>
                  <a:lnTo>
                    <a:pt x="28503" y="72146"/>
                  </a:lnTo>
                  <a:lnTo>
                    <a:pt x="28290" y="72260"/>
                  </a:lnTo>
                  <a:lnTo>
                    <a:pt x="28062" y="72360"/>
                  </a:lnTo>
                  <a:lnTo>
                    <a:pt x="27835" y="72445"/>
                  </a:lnTo>
                  <a:lnTo>
                    <a:pt x="27607" y="72516"/>
                  </a:lnTo>
                  <a:lnTo>
                    <a:pt x="27379" y="72573"/>
                  </a:lnTo>
                  <a:lnTo>
                    <a:pt x="27152" y="72630"/>
                  </a:lnTo>
                  <a:lnTo>
                    <a:pt x="26910" y="72673"/>
                  </a:lnTo>
                  <a:lnTo>
                    <a:pt x="26668" y="72701"/>
                  </a:lnTo>
                  <a:lnTo>
                    <a:pt x="26440" y="72716"/>
                  </a:lnTo>
                  <a:lnTo>
                    <a:pt x="25956" y="72716"/>
                  </a:lnTo>
                  <a:lnTo>
                    <a:pt x="25729" y="72701"/>
                  </a:lnTo>
                  <a:lnTo>
                    <a:pt x="25487" y="72673"/>
                  </a:lnTo>
                  <a:lnTo>
                    <a:pt x="25245" y="72630"/>
                  </a:lnTo>
                  <a:lnTo>
                    <a:pt x="25017" y="72573"/>
                  </a:lnTo>
                  <a:lnTo>
                    <a:pt x="24789" y="72516"/>
                  </a:lnTo>
                  <a:lnTo>
                    <a:pt x="24562" y="72445"/>
                  </a:lnTo>
                  <a:lnTo>
                    <a:pt x="24334" y="72360"/>
                  </a:lnTo>
                  <a:lnTo>
                    <a:pt x="24106" y="72260"/>
                  </a:lnTo>
                  <a:lnTo>
                    <a:pt x="23893" y="72146"/>
                  </a:lnTo>
                  <a:lnTo>
                    <a:pt x="23680" y="72033"/>
                  </a:lnTo>
                  <a:lnTo>
                    <a:pt x="23466" y="71905"/>
                  </a:lnTo>
                  <a:lnTo>
                    <a:pt x="23267" y="71762"/>
                  </a:lnTo>
                  <a:lnTo>
                    <a:pt x="23068" y="71606"/>
                  </a:lnTo>
                  <a:lnTo>
                    <a:pt x="22868" y="71435"/>
                  </a:lnTo>
                  <a:lnTo>
                    <a:pt x="22683" y="71264"/>
                  </a:lnTo>
                  <a:lnTo>
                    <a:pt x="22513" y="71093"/>
                  </a:lnTo>
                  <a:lnTo>
                    <a:pt x="22228" y="70866"/>
                  </a:lnTo>
                  <a:lnTo>
                    <a:pt x="21374" y="70183"/>
                  </a:lnTo>
                  <a:lnTo>
                    <a:pt x="20207" y="69244"/>
                  </a:lnTo>
                  <a:lnTo>
                    <a:pt x="18756" y="68077"/>
                  </a:lnTo>
                  <a:lnTo>
                    <a:pt x="17959" y="67408"/>
                  </a:lnTo>
                  <a:lnTo>
                    <a:pt x="17105" y="66696"/>
                  </a:lnTo>
                  <a:lnTo>
                    <a:pt x="16209" y="65942"/>
                  </a:lnTo>
                  <a:lnTo>
                    <a:pt x="15298" y="65131"/>
                  </a:lnTo>
                  <a:lnTo>
                    <a:pt x="14345" y="64292"/>
                  </a:lnTo>
                  <a:lnTo>
                    <a:pt x="13391" y="63424"/>
                  </a:lnTo>
                  <a:lnTo>
                    <a:pt x="12409" y="62513"/>
                  </a:lnTo>
                  <a:lnTo>
                    <a:pt x="11442" y="61559"/>
                  </a:lnTo>
                  <a:lnTo>
                    <a:pt x="10460" y="60592"/>
                  </a:lnTo>
                  <a:lnTo>
                    <a:pt x="9507" y="59596"/>
                  </a:lnTo>
                  <a:lnTo>
                    <a:pt x="8553" y="58585"/>
                  </a:lnTo>
                  <a:lnTo>
                    <a:pt x="7642" y="57547"/>
                  </a:lnTo>
                  <a:lnTo>
                    <a:pt x="7187" y="57020"/>
                  </a:lnTo>
                  <a:lnTo>
                    <a:pt x="6760" y="56494"/>
                  </a:lnTo>
                  <a:lnTo>
                    <a:pt x="6333" y="55967"/>
                  </a:lnTo>
                  <a:lnTo>
                    <a:pt x="5906" y="55426"/>
                  </a:lnTo>
                  <a:lnTo>
                    <a:pt x="5508" y="54886"/>
                  </a:lnTo>
                  <a:lnTo>
                    <a:pt x="5110" y="54359"/>
                  </a:lnTo>
                  <a:lnTo>
                    <a:pt x="4725" y="53818"/>
                  </a:lnTo>
                  <a:lnTo>
                    <a:pt x="4370" y="53278"/>
                  </a:lnTo>
                  <a:lnTo>
                    <a:pt x="4014" y="52723"/>
                  </a:lnTo>
                  <a:lnTo>
                    <a:pt x="3687" y="52182"/>
                  </a:lnTo>
                  <a:lnTo>
                    <a:pt x="3359" y="51641"/>
                  </a:lnTo>
                  <a:lnTo>
                    <a:pt x="3060" y="51100"/>
                  </a:lnTo>
                  <a:lnTo>
                    <a:pt x="2790" y="50560"/>
                  </a:lnTo>
                  <a:lnTo>
                    <a:pt x="2520" y="50019"/>
                  </a:lnTo>
                  <a:lnTo>
                    <a:pt x="2278" y="49478"/>
                  </a:lnTo>
                  <a:lnTo>
                    <a:pt x="2064" y="48937"/>
                  </a:lnTo>
                  <a:lnTo>
                    <a:pt x="1865" y="48397"/>
                  </a:lnTo>
                  <a:lnTo>
                    <a:pt x="1694" y="47856"/>
                  </a:lnTo>
                  <a:lnTo>
                    <a:pt x="1552" y="47329"/>
                  </a:lnTo>
                  <a:lnTo>
                    <a:pt x="1424" y="46803"/>
                  </a:lnTo>
                  <a:lnTo>
                    <a:pt x="1324" y="46276"/>
                  </a:lnTo>
                  <a:lnTo>
                    <a:pt x="1253" y="45750"/>
                  </a:lnTo>
                  <a:lnTo>
                    <a:pt x="1211" y="45238"/>
                  </a:lnTo>
                  <a:lnTo>
                    <a:pt x="1196" y="44725"/>
                  </a:lnTo>
                  <a:lnTo>
                    <a:pt x="1196" y="4341"/>
                  </a:lnTo>
                  <a:lnTo>
                    <a:pt x="1211" y="4056"/>
                  </a:lnTo>
                  <a:lnTo>
                    <a:pt x="1239" y="3786"/>
                  </a:lnTo>
                  <a:lnTo>
                    <a:pt x="1310" y="3516"/>
                  </a:lnTo>
                  <a:lnTo>
                    <a:pt x="1381" y="3259"/>
                  </a:lnTo>
                  <a:lnTo>
                    <a:pt x="1495" y="3003"/>
                  </a:lnTo>
                  <a:lnTo>
                    <a:pt x="1609" y="2776"/>
                  </a:lnTo>
                  <a:lnTo>
                    <a:pt x="1751" y="2548"/>
                  </a:lnTo>
                  <a:lnTo>
                    <a:pt x="1922" y="2334"/>
                  </a:lnTo>
                  <a:lnTo>
                    <a:pt x="2036" y="2206"/>
                  </a:lnTo>
                  <a:lnTo>
                    <a:pt x="2150" y="2093"/>
                  </a:lnTo>
                  <a:lnTo>
                    <a:pt x="2278" y="1979"/>
                  </a:lnTo>
                  <a:lnTo>
                    <a:pt x="2406" y="1865"/>
                  </a:lnTo>
                  <a:lnTo>
                    <a:pt x="2534" y="1765"/>
                  </a:lnTo>
                  <a:lnTo>
                    <a:pt x="2676" y="1666"/>
                  </a:lnTo>
                  <a:lnTo>
                    <a:pt x="2833" y="1580"/>
                  </a:lnTo>
                  <a:lnTo>
                    <a:pt x="2975" y="1509"/>
                  </a:lnTo>
                  <a:lnTo>
                    <a:pt x="3132" y="1438"/>
                  </a:lnTo>
                  <a:lnTo>
                    <a:pt x="3302" y="1367"/>
                  </a:lnTo>
                  <a:lnTo>
                    <a:pt x="3459" y="1324"/>
                  </a:lnTo>
                  <a:lnTo>
                    <a:pt x="3630" y="1281"/>
                  </a:lnTo>
                  <a:lnTo>
                    <a:pt x="3800" y="1239"/>
                  </a:lnTo>
                  <a:lnTo>
                    <a:pt x="3985" y="1210"/>
                  </a:lnTo>
                  <a:lnTo>
                    <a:pt x="4156" y="1196"/>
                  </a:lnTo>
                  <a:close/>
                  <a:moveTo>
                    <a:pt x="4341" y="1"/>
                  </a:moveTo>
                  <a:lnTo>
                    <a:pt x="4113" y="15"/>
                  </a:lnTo>
                  <a:lnTo>
                    <a:pt x="3900" y="29"/>
                  </a:lnTo>
                  <a:lnTo>
                    <a:pt x="3687" y="58"/>
                  </a:lnTo>
                  <a:lnTo>
                    <a:pt x="3473" y="86"/>
                  </a:lnTo>
                  <a:lnTo>
                    <a:pt x="3260" y="143"/>
                  </a:lnTo>
                  <a:lnTo>
                    <a:pt x="3046" y="200"/>
                  </a:lnTo>
                  <a:lnTo>
                    <a:pt x="2847" y="271"/>
                  </a:lnTo>
                  <a:lnTo>
                    <a:pt x="2662" y="342"/>
                  </a:lnTo>
                  <a:lnTo>
                    <a:pt x="2463" y="428"/>
                  </a:lnTo>
                  <a:lnTo>
                    <a:pt x="2278" y="527"/>
                  </a:lnTo>
                  <a:lnTo>
                    <a:pt x="2093" y="627"/>
                  </a:lnTo>
                  <a:lnTo>
                    <a:pt x="1922" y="741"/>
                  </a:lnTo>
                  <a:lnTo>
                    <a:pt x="1751" y="869"/>
                  </a:lnTo>
                  <a:lnTo>
                    <a:pt x="1581" y="997"/>
                  </a:lnTo>
                  <a:lnTo>
                    <a:pt x="1424" y="1125"/>
                  </a:lnTo>
                  <a:lnTo>
                    <a:pt x="1282" y="1281"/>
                  </a:lnTo>
                  <a:lnTo>
                    <a:pt x="1125" y="1424"/>
                  </a:lnTo>
                  <a:lnTo>
                    <a:pt x="997" y="1580"/>
                  </a:lnTo>
                  <a:lnTo>
                    <a:pt x="869" y="1751"/>
                  </a:lnTo>
                  <a:lnTo>
                    <a:pt x="741" y="1922"/>
                  </a:lnTo>
                  <a:lnTo>
                    <a:pt x="627" y="2093"/>
                  </a:lnTo>
                  <a:lnTo>
                    <a:pt x="527" y="2278"/>
                  </a:lnTo>
                  <a:lnTo>
                    <a:pt x="428" y="2463"/>
                  </a:lnTo>
                  <a:lnTo>
                    <a:pt x="343" y="2648"/>
                  </a:lnTo>
                  <a:lnTo>
                    <a:pt x="271" y="2847"/>
                  </a:lnTo>
                  <a:lnTo>
                    <a:pt x="200" y="3046"/>
                  </a:lnTo>
                  <a:lnTo>
                    <a:pt x="143" y="3259"/>
                  </a:lnTo>
                  <a:lnTo>
                    <a:pt x="86" y="3473"/>
                  </a:lnTo>
                  <a:lnTo>
                    <a:pt x="58" y="3686"/>
                  </a:lnTo>
                  <a:lnTo>
                    <a:pt x="29" y="3900"/>
                  </a:lnTo>
                  <a:lnTo>
                    <a:pt x="15" y="4113"/>
                  </a:lnTo>
                  <a:lnTo>
                    <a:pt x="1" y="4341"/>
                  </a:lnTo>
                  <a:lnTo>
                    <a:pt x="1" y="44725"/>
                  </a:lnTo>
                  <a:lnTo>
                    <a:pt x="15" y="45152"/>
                  </a:lnTo>
                  <a:lnTo>
                    <a:pt x="44" y="45565"/>
                  </a:lnTo>
                  <a:lnTo>
                    <a:pt x="72" y="45992"/>
                  </a:lnTo>
                  <a:lnTo>
                    <a:pt x="143" y="46419"/>
                  </a:lnTo>
                  <a:lnTo>
                    <a:pt x="214" y="46846"/>
                  </a:lnTo>
                  <a:lnTo>
                    <a:pt x="300" y="47273"/>
                  </a:lnTo>
                  <a:lnTo>
                    <a:pt x="399" y="47699"/>
                  </a:lnTo>
                  <a:lnTo>
                    <a:pt x="527" y="48126"/>
                  </a:lnTo>
                  <a:lnTo>
                    <a:pt x="656" y="48553"/>
                  </a:lnTo>
                  <a:lnTo>
                    <a:pt x="798" y="48994"/>
                  </a:lnTo>
                  <a:lnTo>
                    <a:pt x="969" y="49421"/>
                  </a:lnTo>
                  <a:lnTo>
                    <a:pt x="1139" y="49862"/>
                  </a:lnTo>
                  <a:lnTo>
                    <a:pt x="1324" y="50289"/>
                  </a:lnTo>
                  <a:lnTo>
                    <a:pt x="1524" y="50730"/>
                  </a:lnTo>
                  <a:lnTo>
                    <a:pt x="1737" y="51172"/>
                  </a:lnTo>
                  <a:lnTo>
                    <a:pt x="1965" y="51598"/>
                  </a:lnTo>
                  <a:lnTo>
                    <a:pt x="2192" y="52040"/>
                  </a:lnTo>
                  <a:lnTo>
                    <a:pt x="2449" y="52481"/>
                  </a:lnTo>
                  <a:lnTo>
                    <a:pt x="2705" y="52908"/>
                  </a:lnTo>
                  <a:lnTo>
                    <a:pt x="2975" y="53349"/>
                  </a:lnTo>
                  <a:lnTo>
                    <a:pt x="3245" y="53790"/>
                  </a:lnTo>
                  <a:lnTo>
                    <a:pt x="3544" y="54217"/>
                  </a:lnTo>
                  <a:lnTo>
                    <a:pt x="4156" y="55099"/>
                  </a:lnTo>
                  <a:lnTo>
                    <a:pt x="4796" y="55967"/>
                  </a:lnTo>
                  <a:lnTo>
                    <a:pt x="5480" y="56835"/>
                  </a:lnTo>
                  <a:lnTo>
                    <a:pt x="6177" y="57703"/>
                  </a:lnTo>
                  <a:lnTo>
                    <a:pt x="6917" y="58557"/>
                  </a:lnTo>
                  <a:lnTo>
                    <a:pt x="7685" y="59411"/>
                  </a:lnTo>
                  <a:lnTo>
                    <a:pt x="8468" y="60250"/>
                  </a:lnTo>
                  <a:lnTo>
                    <a:pt x="9279" y="61090"/>
                  </a:lnTo>
                  <a:lnTo>
                    <a:pt x="10104" y="61929"/>
                  </a:lnTo>
                  <a:lnTo>
                    <a:pt x="10944" y="62741"/>
                  </a:lnTo>
                  <a:lnTo>
                    <a:pt x="11798" y="63552"/>
                  </a:lnTo>
                  <a:lnTo>
                    <a:pt x="12651" y="64363"/>
                  </a:lnTo>
                  <a:lnTo>
                    <a:pt x="13519" y="65145"/>
                  </a:lnTo>
                  <a:lnTo>
                    <a:pt x="14402" y="65928"/>
                  </a:lnTo>
                  <a:lnTo>
                    <a:pt x="15270" y="66682"/>
                  </a:lnTo>
                  <a:lnTo>
                    <a:pt x="16152" y="67436"/>
                  </a:lnTo>
                  <a:lnTo>
                    <a:pt x="17020" y="68162"/>
                  </a:lnTo>
                  <a:lnTo>
                    <a:pt x="18742" y="69585"/>
                  </a:lnTo>
                  <a:lnTo>
                    <a:pt x="20407" y="70937"/>
                  </a:lnTo>
                  <a:lnTo>
                    <a:pt x="21317" y="71663"/>
                  </a:lnTo>
                  <a:lnTo>
                    <a:pt x="21659" y="71933"/>
                  </a:lnTo>
                  <a:lnTo>
                    <a:pt x="21844" y="72104"/>
                  </a:lnTo>
                  <a:lnTo>
                    <a:pt x="22072" y="72317"/>
                  </a:lnTo>
                  <a:lnTo>
                    <a:pt x="22299" y="72516"/>
                  </a:lnTo>
                  <a:lnTo>
                    <a:pt x="22541" y="72701"/>
                  </a:lnTo>
                  <a:lnTo>
                    <a:pt x="22783" y="72872"/>
                  </a:lnTo>
                  <a:lnTo>
                    <a:pt x="23039" y="73043"/>
                  </a:lnTo>
                  <a:lnTo>
                    <a:pt x="23295" y="73185"/>
                  </a:lnTo>
                  <a:lnTo>
                    <a:pt x="23566" y="73328"/>
                  </a:lnTo>
                  <a:lnTo>
                    <a:pt x="23836" y="73441"/>
                  </a:lnTo>
                  <a:lnTo>
                    <a:pt x="24121" y="73555"/>
                  </a:lnTo>
                  <a:lnTo>
                    <a:pt x="24405" y="73655"/>
                  </a:lnTo>
                  <a:lnTo>
                    <a:pt x="24690" y="73726"/>
                  </a:lnTo>
                  <a:lnTo>
                    <a:pt x="24989" y="73797"/>
                  </a:lnTo>
                  <a:lnTo>
                    <a:pt x="25288" y="73840"/>
                  </a:lnTo>
                  <a:lnTo>
                    <a:pt x="25586" y="73883"/>
                  </a:lnTo>
                  <a:lnTo>
                    <a:pt x="25885" y="73911"/>
                  </a:lnTo>
                  <a:lnTo>
                    <a:pt x="26511" y="73911"/>
                  </a:lnTo>
                  <a:lnTo>
                    <a:pt x="26810" y="73883"/>
                  </a:lnTo>
                  <a:lnTo>
                    <a:pt x="27109" y="73840"/>
                  </a:lnTo>
                  <a:lnTo>
                    <a:pt x="27408" y="73797"/>
                  </a:lnTo>
                  <a:lnTo>
                    <a:pt x="27707" y="73726"/>
                  </a:lnTo>
                  <a:lnTo>
                    <a:pt x="27991" y="73655"/>
                  </a:lnTo>
                  <a:lnTo>
                    <a:pt x="28276" y="73555"/>
                  </a:lnTo>
                  <a:lnTo>
                    <a:pt x="28560" y="73441"/>
                  </a:lnTo>
                  <a:lnTo>
                    <a:pt x="28831" y="73328"/>
                  </a:lnTo>
                  <a:lnTo>
                    <a:pt x="29101" y="73185"/>
                  </a:lnTo>
                  <a:lnTo>
                    <a:pt x="29357" y="73043"/>
                  </a:lnTo>
                  <a:lnTo>
                    <a:pt x="29613" y="72886"/>
                  </a:lnTo>
                  <a:lnTo>
                    <a:pt x="29855" y="72716"/>
                  </a:lnTo>
                  <a:lnTo>
                    <a:pt x="30097" y="72516"/>
                  </a:lnTo>
                  <a:lnTo>
                    <a:pt x="30325" y="72317"/>
                  </a:lnTo>
                  <a:lnTo>
                    <a:pt x="30553" y="72118"/>
                  </a:lnTo>
                  <a:lnTo>
                    <a:pt x="30681" y="71976"/>
                  </a:lnTo>
                  <a:lnTo>
                    <a:pt x="30866" y="71819"/>
                  </a:lnTo>
                  <a:lnTo>
                    <a:pt x="31164" y="71563"/>
                  </a:lnTo>
                  <a:lnTo>
                    <a:pt x="32018" y="70880"/>
                  </a:lnTo>
                  <a:lnTo>
                    <a:pt x="33029" y="70055"/>
                  </a:lnTo>
                  <a:lnTo>
                    <a:pt x="34252" y="69044"/>
                  </a:lnTo>
                  <a:lnTo>
                    <a:pt x="35633" y="67878"/>
                  </a:lnTo>
                  <a:lnTo>
                    <a:pt x="37155" y="66568"/>
                  </a:lnTo>
                  <a:lnTo>
                    <a:pt x="37938" y="65857"/>
                  </a:lnTo>
                  <a:lnTo>
                    <a:pt x="38763" y="65131"/>
                  </a:lnTo>
                  <a:lnTo>
                    <a:pt x="39589" y="64363"/>
                  </a:lnTo>
                  <a:lnTo>
                    <a:pt x="40428" y="63566"/>
                  </a:lnTo>
                  <a:lnTo>
                    <a:pt x="41268" y="62755"/>
                  </a:lnTo>
                  <a:lnTo>
                    <a:pt x="42107" y="61915"/>
                  </a:lnTo>
                  <a:lnTo>
                    <a:pt x="42933" y="61061"/>
                  </a:lnTo>
                  <a:lnTo>
                    <a:pt x="43758" y="60179"/>
                  </a:lnTo>
                  <a:lnTo>
                    <a:pt x="44270" y="59624"/>
                  </a:lnTo>
                  <a:lnTo>
                    <a:pt x="44768" y="59069"/>
                  </a:lnTo>
                  <a:lnTo>
                    <a:pt x="45252" y="58528"/>
                  </a:lnTo>
                  <a:lnTo>
                    <a:pt x="45707" y="57973"/>
                  </a:lnTo>
                  <a:lnTo>
                    <a:pt x="46149" y="57447"/>
                  </a:lnTo>
                  <a:lnTo>
                    <a:pt x="46590" y="56906"/>
                  </a:lnTo>
                  <a:lnTo>
                    <a:pt x="47002" y="56380"/>
                  </a:lnTo>
                  <a:lnTo>
                    <a:pt x="47401" y="55853"/>
                  </a:lnTo>
                  <a:lnTo>
                    <a:pt x="47785" y="55327"/>
                  </a:lnTo>
                  <a:lnTo>
                    <a:pt x="48141" y="54814"/>
                  </a:lnTo>
                  <a:lnTo>
                    <a:pt x="48496" y="54302"/>
                  </a:lnTo>
                  <a:lnTo>
                    <a:pt x="48824" y="53804"/>
                  </a:lnTo>
                  <a:lnTo>
                    <a:pt x="49151" y="53292"/>
                  </a:lnTo>
                  <a:lnTo>
                    <a:pt x="49450" y="52794"/>
                  </a:lnTo>
                  <a:lnTo>
                    <a:pt x="49734" y="52310"/>
                  </a:lnTo>
                  <a:lnTo>
                    <a:pt x="50005" y="51826"/>
                  </a:lnTo>
                  <a:lnTo>
                    <a:pt x="50261" y="51342"/>
                  </a:lnTo>
                  <a:lnTo>
                    <a:pt x="50489" y="50859"/>
                  </a:lnTo>
                  <a:lnTo>
                    <a:pt x="50716" y="50389"/>
                  </a:lnTo>
                  <a:lnTo>
                    <a:pt x="50916" y="49919"/>
                  </a:lnTo>
                  <a:lnTo>
                    <a:pt x="51101" y="49464"/>
                  </a:lnTo>
                  <a:lnTo>
                    <a:pt x="51271" y="49009"/>
                  </a:lnTo>
                  <a:lnTo>
                    <a:pt x="51428" y="48553"/>
                  </a:lnTo>
                  <a:lnTo>
                    <a:pt x="51570" y="48112"/>
                  </a:lnTo>
                  <a:lnTo>
                    <a:pt x="51698" y="47671"/>
                  </a:lnTo>
                  <a:lnTo>
                    <a:pt x="51798" y="47230"/>
                  </a:lnTo>
                  <a:lnTo>
                    <a:pt x="51897" y="46803"/>
                  </a:lnTo>
                  <a:lnTo>
                    <a:pt x="51969" y="46376"/>
                  </a:lnTo>
                  <a:lnTo>
                    <a:pt x="52025" y="45949"/>
                  </a:lnTo>
                  <a:lnTo>
                    <a:pt x="52068" y="45537"/>
                  </a:lnTo>
                  <a:lnTo>
                    <a:pt x="52082" y="45138"/>
                  </a:lnTo>
                  <a:lnTo>
                    <a:pt x="52097" y="44725"/>
                  </a:lnTo>
                  <a:lnTo>
                    <a:pt x="52097" y="4341"/>
                  </a:lnTo>
                  <a:lnTo>
                    <a:pt x="52097" y="4113"/>
                  </a:lnTo>
                  <a:lnTo>
                    <a:pt x="52068" y="3900"/>
                  </a:lnTo>
                  <a:lnTo>
                    <a:pt x="52040" y="3686"/>
                  </a:lnTo>
                  <a:lnTo>
                    <a:pt x="52011" y="3473"/>
                  </a:lnTo>
                  <a:lnTo>
                    <a:pt x="51954" y="3259"/>
                  </a:lnTo>
                  <a:lnTo>
                    <a:pt x="51897" y="3046"/>
                  </a:lnTo>
                  <a:lnTo>
                    <a:pt x="51826" y="2847"/>
                  </a:lnTo>
                  <a:lnTo>
                    <a:pt x="51755" y="2648"/>
                  </a:lnTo>
                  <a:lnTo>
                    <a:pt x="51670" y="2463"/>
                  </a:lnTo>
                  <a:lnTo>
                    <a:pt x="51570" y="2278"/>
                  </a:lnTo>
                  <a:lnTo>
                    <a:pt x="51471" y="2093"/>
                  </a:lnTo>
                  <a:lnTo>
                    <a:pt x="51357" y="1922"/>
                  </a:lnTo>
                  <a:lnTo>
                    <a:pt x="51229" y="1751"/>
                  </a:lnTo>
                  <a:lnTo>
                    <a:pt x="51101" y="1580"/>
                  </a:lnTo>
                  <a:lnTo>
                    <a:pt x="50972" y="1424"/>
                  </a:lnTo>
                  <a:lnTo>
                    <a:pt x="50830" y="1281"/>
                  </a:lnTo>
                  <a:lnTo>
                    <a:pt x="50674" y="1125"/>
                  </a:lnTo>
                  <a:lnTo>
                    <a:pt x="50517" y="997"/>
                  </a:lnTo>
                  <a:lnTo>
                    <a:pt x="50346" y="869"/>
                  </a:lnTo>
                  <a:lnTo>
                    <a:pt x="50176" y="741"/>
                  </a:lnTo>
                  <a:lnTo>
                    <a:pt x="50005" y="627"/>
                  </a:lnTo>
                  <a:lnTo>
                    <a:pt x="49820" y="527"/>
                  </a:lnTo>
                  <a:lnTo>
                    <a:pt x="49635" y="428"/>
                  </a:lnTo>
                  <a:lnTo>
                    <a:pt x="49450" y="342"/>
                  </a:lnTo>
                  <a:lnTo>
                    <a:pt x="49251" y="271"/>
                  </a:lnTo>
                  <a:lnTo>
                    <a:pt x="49051" y="200"/>
                  </a:lnTo>
                  <a:lnTo>
                    <a:pt x="48838" y="143"/>
                  </a:lnTo>
                  <a:lnTo>
                    <a:pt x="48625" y="86"/>
                  </a:lnTo>
                  <a:lnTo>
                    <a:pt x="48411" y="58"/>
                  </a:lnTo>
                  <a:lnTo>
                    <a:pt x="48198" y="29"/>
                  </a:lnTo>
                  <a:lnTo>
                    <a:pt x="47984" y="15"/>
                  </a:lnTo>
                  <a:lnTo>
                    <a:pt x="47757" y="1"/>
                  </a:lnTo>
                  <a:close/>
                </a:path>
              </a:pathLst>
            </a:cu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3605738" y="1773103"/>
              <a:ext cx="1931827" cy="2757474"/>
            </a:xfrm>
            <a:custGeom>
              <a:avLst/>
              <a:gdLst/>
              <a:ahLst/>
              <a:cxnLst/>
              <a:rect l="l" t="t" r="r" b="b"/>
              <a:pathLst>
                <a:path w="45181" h="64491" extrusionOk="0">
                  <a:moveTo>
                    <a:pt x="41808" y="1196"/>
                  </a:moveTo>
                  <a:lnTo>
                    <a:pt x="42022" y="1210"/>
                  </a:lnTo>
                  <a:lnTo>
                    <a:pt x="42249" y="1239"/>
                  </a:lnTo>
                  <a:lnTo>
                    <a:pt x="42449" y="1296"/>
                  </a:lnTo>
                  <a:lnTo>
                    <a:pt x="42648" y="1367"/>
                  </a:lnTo>
                  <a:lnTo>
                    <a:pt x="42847" y="1467"/>
                  </a:lnTo>
                  <a:lnTo>
                    <a:pt x="43018" y="1566"/>
                  </a:lnTo>
                  <a:lnTo>
                    <a:pt x="43189" y="1694"/>
                  </a:lnTo>
                  <a:lnTo>
                    <a:pt x="43345" y="1837"/>
                  </a:lnTo>
                  <a:lnTo>
                    <a:pt x="43487" y="1993"/>
                  </a:lnTo>
                  <a:lnTo>
                    <a:pt x="43615" y="2164"/>
                  </a:lnTo>
                  <a:lnTo>
                    <a:pt x="43729" y="2349"/>
                  </a:lnTo>
                  <a:lnTo>
                    <a:pt x="43815" y="2534"/>
                  </a:lnTo>
                  <a:lnTo>
                    <a:pt x="43886" y="2733"/>
                  </a:lnTo>
                  <a:lnTo>
                    <a:pt x="43943" y="2946"/>
                  </a:lnTo>
                  <a:lnTo>
                    <a:pt x="43985" y="3160"/>
                  </a:lnTo>
                  <a:lnTo>
                    <a:pt x="43985" y="3388"/>
                  </a:lnTo>
                  <a:lnTo>
                    <a:pt x="43985" y="39119"/>
                  </a:lnTo>
                  <a:lnTo>
                    <a:pt x="43985" y="39503"/>
                  </a:lnTo>
                  <a:lnTo>
                    <a:pt x="43957" y="39873"/>
                  </a:lnTo>
                  <a:lnTo>
                    <a:pt x="43900" y="40257"/>
                  </a:lnTo>
                  <a:lnTo>
                    <a:pt x="43843" y="40642"/>
                  </a:lnTo>
                  <a:lnTo>
                    <a:pt x="43758" y="41026"/>
                  </a:lnTo>
                  <a:lnTo>
                    <a:pt x="43672" y="41424"/>
                  </a:lnTo>
                  <a:lnTo>
                    <a:pt x="43559" y="41808"/>
                  </a:lnTo>
                  <a:lnTo>
                    <a:pt x="43430" y="42207"/>
                  </a:lnTo>
                  <a:lnTo>
                    <a:pt x="43288" y="42605"/>
                  </a:lnTo>
                  <a:lnTo>
                    <a:pt x="43132" y="43004"/>
                  </a:lnTo>
                  <a:lnTo>
                    <a:pt x="42961" y="43402"/>
                  </a:lnTo>
                  <a:lnTo>
                    <a:pt x="42776" y="43801"/>
                  </a:lnTo>
                  <a:lnTo>
                    <a:pt x="42577" y="44199"/>
                  </a:lnTo>
                  <a:lnTo>
                    <a:pt x="42363" y="44612"/>
                  </a:lnTo>
                  <a:lnTo>
                    <a:pt x="42136" y="45010"/>
                  </a:lnTo>
                  <a:lnTo>
                    <a:pt x="41908" y="45409"/>
                  </a:lnTo>
                  <a:lnTo>
                    <a:pt x="41666" y="45821"/>
                  </a:lnTo>
                  <a:lnTo>
                    <a:pt x="41410" y="46220"/>
                  </a:lnTo>
                  <a:lnTo>
                    <a:pt x="40869" y="47031"/>
                  </a:lnTo>
                  <a:lnTo>
                    <a:pt x="40286" y="47828"/>
                  </a:lnTo>
                  <a:lnTo>
                    <a:pt x="39674" y="48639"/>
                  </a:lnTo>
                  <a:lnTo>
                    <a:pt x="39048" y="49421"/>
                  </a:lnTo>
                  <a:lnTo>
                    <a:pt x="38379" y="50204"/>
                  </a:lnTo>
                  <a:lnTo>
                    <a:pt x="37696" y="50987"/>
                  </a:lnTo>
                  <a:lnTo>
                    <a:pt x="36999" y="51755"/>
                  </a:lnTo>
                  <a:lnTo>
                    <a:pt x="36287" y="52495"/>
                  </a:lnTo>
                  <a:lnTo>
                    <a:pt x="35576" y="53235"/>
                  </a:lnTo>
                  <a:lnTo>
                    <a:pt x="34850" y="53947"/>
                  </a:lnTo>
                  <a:lnTo>
                    <a:pt x="34124" y="54658"/>
                  </a:lnTo>
                  <a:lnTo>
                    <a:pt x="33398" y="55327"/>
                  </a:lnTo>
                  <a:lnTo>
                    <a:pt x="32687" y="55996"/>
                  </a:lnTo>
                  <a:lnTo>
                    <a:pt x="31990" y="56622"/>
                  </a:lnTo>
                  <a:lnTo>
                    <a:pt x="31307" y="57234"/>
                  </a:lnTo>
                  <a:lnTo>
                    <a:pt x="29983" y="58372"/>
                  </a:lnTo>
                  <a:lnTo>
                    <a:pt x="28788" y="59382"/>
                  </a:lnTo>
                  <a:lnTo>
                    <a:pt x="27721" y="60250"/>
                  </a:lnTo>
                  <a:lnTo>
                    <a:pt x="26824" y="60976"/>
                  </a:lnTo>
                  <a:lnTo>
                    <a:pt x="25985" y="61673"/>
                  </a:lnTo>
                  <a:lnTo>
                    <a:pt x="25714" y="61901"/>
                  </a:lnTo>
                  <a:lnTo>
                    <a:pt x="25529" y="62072"/>
                  </a:lnTo>
                  <a:lnTo>
                    <a:pt x="25401" y="62186"/>
                  </a:lnTo>
                  <a:lnTo>
                    <a:pt x="25273" y="62314"/>
                  </a:lnTo>
                  <a:lnTo>
                    <a:pt x="25131" y="62442"/>
                  </a:lnTo>
                  <a:lnTo>
                    <a:pt x="24974" y="62556"/>
                  </a:lnTo>
                  <a:lnTo>
                    <a:pt x="24832" y="62669"/>
                  </a:lnTo>
                  <a:lnTo>
                    <a:pt x="24675" y="62769"/>
                  </a:lnTo>
                  <a:lnTo>
                    <a:pt x="24505" y="62854"/>
                  </a:lnTo>
                  <a:lnTo>
                    <a:pt x="24348" y="62940"/>
                  </a:lnTo>
                  <a:lnTo>
                    <a:pt x="24177" y="63011"/>
                  </a:lnTo>
                  <a:lnTo>
                    <a:pt x="24007" y="63082"/>
                  </a:lnTo>
                  <a:lnTo>
                    <a:pt x="23822" y="63139"/>
                  </a:lnTo>
                  <a:lnTo>
                    <a:pt x="23651" y="63182"/>
                  </a:lnTo>
                  <a:lnTo>
                    <a:pt x="23466" y="63224"/>
                  </a:lnTo>
                  <a:lnTo>
                    <a:pt x="23281" y="63253"/>
                  </a:lnTo>
                  <a:lnTo>
                    <a:pt x="23096" y="63281"/>
                  </a:lnTo>
                  <a:lnTo>
                    <a:pt x="22911" y="63296"/>
                  </a:lnTo>
                  <a:lnTo>
                    <a:pt x="22527" y="63296"/>
                  </a:lnTo>
                  <a:lnTo>
                    <a:pt x="22342" y="63281"/>
                  </a:lnTo>
                  <a:lnTo>
                    <a:pt x="22157" y="63253"/>
                  </a:lnTo>
                  <a:lnTo>
                    <a:pt x="21972" y="63224"/>
                  </a:lnTo>
                  <a:lnTo>
                    <a:pt x="21787" y="63182"/>
                  </a:lnTo>
                  <a:lnTo>
                    <a:pt x="21616" y="63139"/>
                  </a:lnTo>
                  <a:lnTo>
                    <a:pt x="21445" y="63082"/>
                  </a:lnTo>
                  <a:lnTo>
                    <a:pt x="21275" y="63011"/>
                  </a:lnTo>
                  <a:lnTo>
                    <a:pt x="21104" y="62940"/>
                  </a:lnTo>
                  <a:lnTo>
                    <a:pt x="20933" y="62854"/>
                  </a:lnTo>
                  <a:lnTo>
                    <a:pt x="20777" y="62755"/>
                  </a:lnTo>
                  <a:lnTo>
                    <a:pt x="20620" y="62655"/>
                  </a:lnTo>
                  <a:lnTo>
                    <a:pt x="20463" y="62556"/>
                  </a:lnTo>
                  <a:lnTo>
                    <a:pt x="20321" y="62442"/>
                  </a:lnTo>
                  <a:lnTo>
                    <a:pt x="20179" y="62314"/>
                  </a:lnTo>
                  <a:lnTo>
                    <a:pt x="20037" y="62186"/>
                  </a:lnTo>
                  <a:lnTo>
                    <a:pt x="19852" y="62015"/>
                  </a:lnTo>
                  <a:lnTo>
                    <a:pt x="19581" y="61787"/>
                  </a:lnTo>
                  <a:lnTo>
                    <a:pt x="18628" y="61019"/>
                  </a:lnTo>
                  <a:lnTo>
                    <a:pt x="17717" y="60293"/>
                  </a:lnTo>
                  <a:lnTo>
                    <a:pt x="16636" y="59425"/>
                  </a:lnTo>
                  <a:lnTo>
                    <a:pt x="15426" y="58415"/>
                  </a:lnTo>
                  <a:lnTo>
                    <a:pt x="14088" y="57276"/>
                  </a:lnTo>
                  <a:lnTo>
                    <a:pt x="13391" y="56664"/>
                  </a:lnTo>
                  <a:lnTo>
                    <a:pt x="12680" y="56038"/>
                  </a:lnTo>
                  <a:lnTo>
                    <a:pt x="11954" y="55370"/>
                  </a:lnTo>
                  <a:lnTo>
                    <a:pt x="11214" y="54701"/>
                  </a:lnTo>
                  <a:lnTo>
                    <a:pt x="10488" y="53989"/>
                  </a:lnTo>
                  <a:lnTo>
                    <a:pt x="9748" y="53278"/>
                  </a:lnTo>
                  <a:lnTo>
                    <a:pt x="9023" y="52538"/>
                  </a:lnTo>
                  <a:lnTo>
                    <a:pt x="8297" y="51784"/>
                  </a:lnTo>
                  <a:lnTo>
                    <a:pt x="7585" y="51015"/>
                  </a:lnTo>
                  <a:lnTo>
                    <a:pt x="6888" y="50247"/>
                  </a:lnTo>
                  <a:lnTo>
                    <a:pt x="6219" y="49464"/>
                  </a:lnTo>
                  <a:lnTo>
                    <a:pt x="5579" y="48667"/>
                  </a:lnTo>
                  <a:lnTo>
                    <a:pt x="4953" y="47870"/>
                  </a:lnTo>
                  <a:lnTo>
                    <a:pt x="4369" y="47059"/>
                  </a:lnTo>
                  <a:lnTo>
                    <a:pt x="3814" y="46248"/>
                  </a:lnTo>
                  <a:lnTo>
                    <a:pt x="3558" y="45850"/>
                  </a:lnTo>
                  <a:lnTo>
                    <a:pt x="3316" y="45437"/>
                  </a:lnTo>
                  <a:lnTo>
                    <a:pt x="3075" y="45039"/>
                  </a:lnTo>
                  <a:lnTo>
                    <a:pt x="2847" y="44626"/>
                  </a:lnTo>
                  <a:lnTo>
                    <a:pt x="2633" y="44227"/>
                  </a:lnTo>
                  <a:lnTo>
                    <a:pt x="2434" y="43829"/>
                  </a:lnTo>
                  <a:lnTo>
                    <a:pt x="2249" y="43416"/>
                  </a:lnTo>
                  <a:lnTo>
                    <a:pt x="2078" y="43018"/>
                  </a:lnTo>
                  <a:lnTo>
                    <a:pt x="1908" y="42619"/>
                  </a:lnTo>
                  <a:lnTo>
                    <a:pt x="1765" y="42221"/>
                  </a:lnTo>
                  <a:lnTo>
                    <a:pt x="1637" y="41823"/>
                  </a:lnTo>
                  <a:lnTo>
                    <a:pt x="1523" y="41438"/>
                  </a:lnTo>
                  <a:lnTo>
                    <a:pt x="1424" y="41040"/>
                  </a:lnTo>
                  <a:lnTo>
                    <a:pt x="1338" y="40656"/>
                  </a:lnTo>
                  <a:lnTo>
                    <a:pt x="1282" y="40272"/>
                  </a:lnTo>
                  <a:lnTo>
                    <a:pt x="1225" y="39887"/>
                  </a:lnTo>
                  <a:lnTo>
                    <a:pt x="1210" y="39503"/>
                  </a:lnTo>
                  <a:lnTo>
                    <a:pt x="1196" y="39119"/>
                  </a:lnTo>
                  <a:lnTo>
                    <a:pt x="1196" y="3388"/>
                  </a:lnTo>
                  <a:lnTo>
                    <a:pt x="1210" y="3160"/>
                  </a:lnTo>
                  <a:lnTo>
                    <a:pt x="1239" y="2946"/>
                  </a:lnTo>
                  <a:lnTo>
                    <a:pt x="1296" y="2733"/>
                  </a:lnTo>
                  <a:lnTo>
                    <a:pt x="1367" y="2534"/>
                  </a:lnTo>
                  <a:lnTo>
                    <a:pt x="1452" y="2349"/>
                  </a:lnTo>
                  <a:lnTo>
                    <a:pt x="1566" y="2164"/>
                  </a:lnTo>
                  <a:lnTo>
                    <a:pt x="1694" y="1993"/>
                  </a:lnTo>
                  <a:lnTo>
                    <a:pt x="1837" y="1837"/>
                  </a:lnTo>
                  <a:lnTo>
                    <a:pt x="1993" y="1694"/>
                  </a:lnTo>
                  <a:lnTo>
                    <a:pt x="2164" y="1566"/>
                  </a:lnTo>
                  <a:lnTo>
                    <a:pt x="2335" y="1467"/>
                  </a:lnTo>
                  <a:lnTo>
                    <a:pt x="2534" y="1367"/>
                  </a:lnTo>
                  <a:lnTo>
                    <a:pt x="2733" y="1296"/>
                  </a:lnTo>
                  <a:lnTo>
                    <a:pt x="2946" y="1239"/>
                  </a:lnTo>
                  <a:lnTo>
                    <a:pt x="3160" y="1210"/>
                  </a:lnTo>
                  <a:lnTo>
                    <a:pt x="3388" y="1196"/>
                  </a:lnTo>
                  <a:close/>
                  <a:moveTo>
                    <a:pt x="3203" y="1"/>
                  </a:moveTo>
                  <a:lnTo>
                    <a:pt x="3032" y="15"/>
                  </a:lnTo>
                  <a:lnTo>
                    <a:pt x="2861" y="44"/>
                  </a:lnTo>
                  <a:lnTo>
                    <a:pt x="2705" y="72"/>
                  </a:lnTo>
                  <a:lnTo>
                    <a:pt x="2377" y="157"/>
                  </a:lnTo>
                  <a:lnTo>
                    <a:pt x="2064" y="271"/>
                  </a:lnTo>
                  <a:lnTo>
                    <a:pt x="1765" y="414"/>
                  </a:lnTo>
                  <a:lnTo>
                    <a:pt x="1495" y="584"/>
                  </a:lnTo>
                  <a:lnTo>
                    <a:pt x="1239" y="769"/>
                  </a:lnTo>
                  <a:lnTo>
                    <a:pt x="997" y="997"/>
                  </a:lnTo>
                  <a:lnTo>
                    <a:pt x="769" y="1239"/>
                  </a:lnTo>
                  <a:lnTo>
                    <a:pt x="584" y="1495"/>
                  </a:lnTo>
                  <a:lnTo>
                    <a:pt x="414" y="1780"/>
                  </a:lnTo>
                  <a:lnTo>
                    <a:pt x="271" y="2064"/>
                  </a:lnTo>
                  <a:lnTo>
                    <a:pt x="157" y="2377"/>
                  </a:lnTo>
                  <a:lnTo>
                    <a:pt x="72" y="2705"/>
                  </a:lnTo>
                  <a:lnTo>
                    <a:pt x="44" y="2875"/>
                  </a:lnTo>
                  <a:lnTo>
                    <a:pt x="15" y="3032"/>
                  </a:lnTo>
                  <a:lnTo>
                    <a:pt x="1" y="3217"/>
                  </a:lnTo>
                  <a:lnTo>
                    <a:pt x="1" y="3388"/>
                  </a:lnTo>
                  <a:lnTo>
                    <a:pt x="1" y="39119"/>
                  </a:lnTo>
                  <a:lnTo>
                    <a:pt x="15" y="39532"/>
                  </a:lnTo>
                  <a:lnTo>
                    <a:pt x="44" y="39930"/>
                  </a:lnTo>
                  <a:lnTo>
                    <a:pt x="86" y="40343"/>
                  </a:lnTo>
                  <a:lnTo>
                    <a:pt x="157" y="40755"/>
                  </a:lnTo>
                  <a:lnTo>
                    <a:pt x="243" y="41168"/>
                  </a:lnTo>
                  <a:lnTo>
                    <a:pt x="342" y="41581"/>
                  </a:lnTo>
                  <a:lnTo>
                    <a:pt x="456" y="42008"/>
                  </a:lnTo>
                  <a:lnTo>
                    <a:pt x="584" y="42420"/>
                  </a:lnTo>
                  <a:lnTo>
                    <a:pt x="741" y="42847"/>
                  </a:lnTo>
                  <a:lnTo>
                    <a:pt x="897" y="43274"/>
                  </a:lnTo>
                  <a:lnTo>
                    <a:pt x="1082" y="43687"/>
                  </a:lnTo>
                  <a:lnTo>
                    <a:pt x="1267" y="44114"/>
                  </a:lnTo>
                  <a:lnTo>
                    <a:pt x="1481" y="44541"/>
                  </a:lnTo>
                  <a:lnTo>
                    <a:pt x="1694" y="44967"/>
                  </a:lnTo>
                  <a:lnTo>
                    <a:pt x="1936" y="45394"/>
                  </a:lnTo>
                  <a:lnTo>
                    <a:pt x="2178" y="45821"/>
                  </a:lnTo>
                  <a:lnTo>
                    <a:pt x="2434" y="46234"/>
                  </a:lnTo>
                  <a:lnTo>
                    <a:pt x="2690" y="46661"/>
                  </a:lnTo>
                  <a:lnTo>
                    <a:pt x="2975" y="47088"/>
                  </a:lnTo>
                  <a:lnTo>
                    <a:pt x="3260" y="47515"/>
                  </a:lnTo>
                  <a:lnTo>
                    <a:pt x="3857" y="48354"/>
                  </a:lnTo>
                  <a:lnTo>
                    <a:pt x="4498" y="49194"/>
                  </a:lnTo>
                  <a:lnTo>
                    <a:pt x="5152" y="50019"/>
                  </a:lnTo>
                  <a:lnTo>
                    <a:pt x="5849" y="50830"/>
                  </a:lnTo>
                  <a:lnTo>
                    <a:pt x="6561" y="51641"/>
                  </a:lnTo>
                  <a:lnTo>
                    <a:pt x="7287" y="52438"/>
                  </a:lnTo>
                  <a:lnTo>
                    <a:pt x="8027" y="53221"/>
                  </a:lnTo>
                  <a:lnTo>
                    <a:pt x="8781" y="53975"/>
                  </a:lnTo>
                  <a:lnTo>
                    <a:pt x="9535" y="54715"/>
                  </a:lnTo>
                  <a:lnTo>
                    <a:pt x="10289" y="55441"/>
                  </a:lnTo>
                  <a:lnTo>
                    <a:pt x="11029" y="56152"/>
                  </a:lnTo>
                  <a:lnTo>
                    <a:pt x="11783" y="56821"/>
                  </a:lnTo>
                  <a:lnTo>
                    <a:pt x="12509" y="57476"/>
                  </a:lnTo>
                  <a:lnTo>
                    <a:pt x="13220" y="58102"/>
                  </a:lnTo>
                  <a:lnTo>
                    <a:pt x="14586" y="59269"/>
                  </a:lnTo>
                  <a:lnTo>
                    <a:pt x="15853" y="60307"/>
                  </a:lnTo>
                  <a:lnTo>
                    <a:pt x="16963" y="61218"/>
                  </a:lnTo>
                  <a:lnTo>
                    <a:pt x="17888" y="61958"/>
                  </a:lnTo>
                  <a:lnTo>
                    <a:pt x="18727" y="62627"/>
                  </a:lnTo>
                  <a:lnTo>
                    <a:pt x="19026" y="62869"/>
                  </a:lnTo>
                  <a:lnTo>
                    <a:pt x="19197" y="63025"/>
                  </a:lnTo>
                  <a:lnTo>
                    <a:pt x="19368" y="63196"/>
                  </a:lnTo>
                  <a:lnTo>
                    <a:pt x="19567" y="63367"/>
                  </a:lnTo>
                  <a:lnTo>
                    <a:pt x="19752" y="63509"/>
                  </a:lnTo>
                  <a:lnTo>
                    <a:pt x="19951" y="63651"/>
                  </a:lnTo>
                  <a:lnTo>
                    <a:pt x="20165" y="63779"/>
                  </a:lnTo>
                  <a:lnTo>
                    <a:pt x="20378" y="63907"/>
                  </a:lnTo>
                  <a:lnTo>
                    <a:pt x="20592" y="64007"/>
                  </a:lnTo>
                  <a:lnTo>
                    <a:pt x="20805" y="64107"/>
                  </a:lnTo>
                  <a:lnTo>
                    <a:pt x="21033" y="64206"/>
                  </a:lnTo>
                  <a:lnTo>
                    <a:pt x="21260" y="64277"/>
                  </a:lnTo>
                  <a:lnTo>
                    <a:pt x="21502" y="64349"/>
                  </a:lnTo>
                  <a:lnTo>
                    <a:pt x="21744" y="64391"/>
                  </a:lnTo>
                  <a:lnTo>
                    <a:pt x="21986" y="64434"/>
                  </a:lnTo>
                  <a:lnTo>
                    <a:pt x="22228" y="64462"/>
                  </a:lnTo>
                  <a:lnTo>
                    <a:pt x="22470" y="64491"/>
                  </a:lnTo>
                  <a:lnTo>
                    <a:pt x="22968" y="64491"/>
                  </a:lnTo>
                  <a:lnTo>
                    <a:pt x="23224" y="64462"/>
                  </a:lnTo>
                  <a:lnTo>
                    <a:pt x="23466" y="64434"/>
                  </a:lnTo>
                  <a:lnTo>
                    <a:pt x="23708" y="64391"/>
                  </a:lnTo>
                  <a:lnTo>
                    <a:pt x="23936" y="64349"/>
                  </a:lnTo>
                  <a:lnTo>
                    <a:pt x="24177" y="64277"/>
                  </a:lnTo>
                  <a:lnTo>
                    <a:pt x="24405" y="64206"/>
                  </a:lnTo>
                  <a:lnTo>
                    <a:pt x="24633" y="64121"/>
                  </a:lnTo>
                  <a:lnTo>
                    <a:pt x="24860" y="64021"/>
                  </a:lnTo>
                  <a:lnTo>
                    <a:pt x="25074" y="63907"/>
                  </a:lnTo>
                  <a:lnTo>
                    <a:pt x="25287" y="63794"/>
                  </a:lnTo>
                  <a:lnTo>
                    <a:pt x="25487" y="63651"/>
                  </a:lnTo>
                  <a:lnTo>
                    <a:pt x="25686" y="63523"/>
                  </a:lnTo>
                  <a:lnTo>
                    <a:pt x="25885" y="63367"/>
                  </a:lnTo>
                  <a:lnTo>
                    <a:pt x="26070" y="63210"/>
                  </a:lnTo>
                  <a:lnTo>
                    <a:pt x="26241" y="63039"/>
                  </a:lnTo>
                  <a:lnTo>
                    <a:pt x="26369" y="62911"/>
                  </a:lnTo>
                  <a:lnTo>
                    <a:pt x="26525" y="62769"/>
                  </a:lnTo>
                  <a:lnTo>
                    <a:pt x="26796" y="62541"/>
                  </a:lnTo>
                  <a:lnTo>
                    <a:pt x="27578" y="61901"/>
                  </a:lnTo>
                  <a:lnTo>
                    <a:pt x="28489" y="61161"/>
                  </a:lnTo>
                  <a:lnTo>
                    <a:pt x="29585" y="60265"/>
                  </a:lnTo>
                  <a:lnTo>
                    <a:pt x="30823" y="59226"/>
                  </a:lnTo>
                  <a:lnTo>
                    <a:pt x="32160" y="58059"/>
                  </a:lnTo>
                  <a:lnTo>
                    <a:pt x="32872" y="57433"/>
                  </a:lnTo>
                  <a:lnTo>
                    <a:pt x="33598" y="56778"/>
                  </a:lnTo>
                  <a:lnTo>
                    <a:pt x="34323" y="56095"/>
                  </a:lnTo>
                  <a:lnTo>
                    <a:pt x="35063" y="55398"/>
                  </a:lnTo>
                  <a:lnTo>
                    <a:pt x="35803" y="54672"/>
                  </a:lnTo>
                  <a:lnTo>
                    <a:pt x="36543" y="53932"/>
                  </a:lnTo>
                  <a:lnTo>
                    <a:pt x="37283" y="53164"/>
                  </a:lnTo>
                  <a:lnTo>
                    <a:pt x="38009" y="52395"/>
                  </a:lnTo>
                  <a:lnTo>
                    <a:pt x="38735" y="51599"/>
                  </a:lnTo>
                  <a:lnTo>
                    <a:pt x="39432" y="50802"/>
                  </a:lnTo>
                  <a:lnTo>
                    <a:pt x="40101" y="49976"/>
                  </a:lnTo>
                  <a:lnTo>
                    <a:pt x="40755" y="49151"/>
                  </a:lnTo>
                  <a:lnTo>
                    <a:pt x="41381" y="48311"/>
                  </a:lnTo>
                  <a:lnTo>
                    <a:pt x="41979" y="47472"/>
                  </a:lnTo>
                  <a:lnTo>
                    <a:pt x="42264" y="47059"/>
                  </a:lnTo>
                  <a:lnTo>
                    <a:pt x="42534" y="46632"/>
                  </a:lnTo>
                  <a:lnTo>
                    <a:pt x="42790" y="46205"/>
                  </a:lnTo>
                  <a:lnTo>
                    <a:pt x="43046" y="45793"/>
                  </a:lnTo>
                  <a:lnTo>
                    <a:pt x="43288" y="45366"/>
                  </a:lnTo>
                  <a:lnTo>
                    <a:pt x="43516" y="44939"/>
                  </a:lnTo>
                  <a:lnTo>
                    <a:pt x="43729" y="44512"/>
                  </a:lnTo>
                  <a:lnTo>
                    <a:pt x="43929" y="44099"/>
                  </a:lnTo>
                  <a:lnTo>
                    <a:pt x="44114" y="43673"/>
                  </a:lnTo>
                  <a:lnTo>
                    <a:pt x="44299" y="43246"/>
                  </a:lnTo>
                  <a:lnTo>
                    <a:pt x="44455" y="42833"/>
                  </a:lnTo>
                  <a:lnTo>
                    <a:pt x="44612" y="42406"/>
                  </a:lnTo>
                  <a:lnTo>
                    <a:pt x="44740" y="41993"/>
                  </a:lnTo>
                  <a:lnTo>
                    <a:pt x="44853" y="41566"/>
                  </a:lnTo>
                  <a:lnTo>
                    <a:pt x="44953" y="41154"/>
                  </a:lnTo>
                  <a:lnTo>
                    <a:pt x="45038" y="40741"/>
                  </a:lnTo>
                  <a:lnTo>
                    <a:pt x="45095" y="40343"/>
                  </a:lnTo>
                  <a:lnTo>
                    <a:pt x="45138" y="39930"/>
                  </a:lnTo>
                  <a:lnTo>
                    <a:pt x="45167" y="39532"/>
                  </a:lnTo>
                  <a:lnTo>
                    <a:pt x="45181" y="39119"/>
                  </a:lnTo>
                  <a:lnTo>
                    <a:pt x="45181" y="3388"/>
                  </a:lnTo>
                  <a:lnTo>
                    <a:pt x="45181" y="3217"/>
                  </a:lnTo>
                  <a:lnTo>
                    <a:pt x="45167" y="3032"/>
                  </a:lnTo>
                  <a:lnTo>
                    <a:pt x="45138" y="2875"/>
                  </a:lnTo>
                  <a:lnTo>
                    <a:pt x="45110" y="2705"/>
                  </a:lnTo>
                  <a:lnTo>
                    <a:pt x="45024" y="2377"/>
                  </a:lnTo>
                  <a:lnTo>
                    <a:pt x="44910" y="2064"/>
                  </a:lnTo>
                  <a:lnTo>
                    <a:pt x="44768" y="1780"/>
                  </a:lnTo>
                  <a:lnTo>
                    <a:pt x="44597" y="1495"/>
                  </a:lnTo>
                  <a:lnTo>
                    <a:pt x="44412" y="1239"/>
                  </a:lnTo>
                  <a:lnTo>
                    <a:pt x="44185" y="997"/>
                  </a:lnTo>
                  <a:lnTo>
                    <a:pt x="43957" y="769"/>
                  </a:lnTo>
                  <a:lnTo>
                    <a:pt x="43687" y="584"/>
                  </a:lnTo>
                  <a:lnTo>
                    <a:pt x="43416" y="414"/>
                  </a:lnTo>
                  <a:lnTo>
                    <a:pt x="43117" y="271"/>
                  </a:lnTo>
                  <a:lnTo>
                    <a:pt x="42804" y="157"/>
                  </a:lnTo>
                  <a:lnTo>
                    <a:pt x="42477" y="72"/>
                  </a:lnTo>
                  <a:lnTo>
                    <a:pt x="42321" y="44"/>
                  </a:lnTo>
                  <a:lnTo>
                    <a:pt x="42150" y="15"/>
                  </a:lnTo>
                  <a:lnTo>
                    <a:pt x="41979" y="1"/>
                  </a:lnTo>
                  <a:close/>
                </a:path>
              </a:pathLst>
            </a:custGeom>
            <a:solidFill>
              <a:srgbClr val="2776EA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4100416" y="1183543"/>
              <a:ext cx="278095" cy="620625"/>
            </a:xfrm>
            <a:custGeom>
              <a:avLst/>
              <a:gdLst/>
              <a:ahLst/>
              <a:cxnLst/>
              <a:rect l="l" t="t" r="r" b="b"/>
              <a:pathLst>
                <a:path w="6504" h="14515" extrusionOk="0">
                  <a:moveTo>
                    <a:pt x="840" y="0"/>
                  </a:moveTo>
                  <a:lnTo>
                    <a:pt x="1" y="854"/>
                  </a:lnTo>
                  <a:lnTo>
                    <a:pt x="5309" y="6162"/>
                  </a:lnTo>
                  <a:lnTo>
                    <a:pt x="5309" y="14515"/>
                  </a:lnTo>
                  <a:lnTo>
                    <a:pt x="6504" y="14515"/>
                  </a:lnTo>
                  <a:lnTo>
                    <a:pt x="6504" y="5664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4136333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4620663" y="1052700"/>
              <a:ext cx="254364" cy="751463"/>
            </a:xfrm>
            <a:custGeom>
              <a:avLst/>
              <a:gdLst/>
              <a:ahLst/>
              <a:cxnLst/>
              <a:rect l="l" t="t" r="r" b="b"/>
              <a:pathLst>
                <a:path w="5949" h="17575" extrusionOk="0">
                  <a:moveTo>
                    <a:pt x="5109" y="1"/>
                  </a:moveTo>
                  <a:lnTo>
                    <a:pt x="0" y="5123"/>
                  </a:lnTo>
                  <a:lnTo>
                    <a:pt x="0" y="17575"/>
                  </a:lnTo>
                  <a:lnTo>
                    <a:pt x="1181" y="17575"/>
                  </a:lnTo>
                  <a:lnTo>
                    <a:pt x="1181" y="5607"/>
                  </a:lnTo>
                  <a:lnTo>
                    <a:pt x="5948" y="85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4786781" y="1215142"/>
              <a:ext cx="247651" cy="589027"/>
            </a:xfrm>
            <a:custGeom>
              <a:avLst/>
              <a:gdLst/>
              <a:ahLst/>
              <a:cxnLst/>
              <a:rect l="l" t="t" r="r" b="b"/>
              <a:pathLst>
                <a:path w="5792" h="13776" extrusionOk="0">
                  <a:moveTo>
                    <a:pt x="4952" y="1"/>
                  </a:moveTo>
                  <a:lnTo>
                    <a:pt x="0" y="4953"/>
                  </a:lnTo>
                  <a:lnTo>
                    <a:pt x="0" y="13776"/>
                  </a:lnTo>
                  <a:lnTo>
                    <a:pt x="1195" y="13776"/>
                  </a:lnTo>
                  <a:lnTo>
                    <a:pt x="1195" y="5451"/>
                  </a:lnTo>
                  <a:lnTo>
                    <a:pt x="5792" y="855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4954097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4935240" y="1173195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0"/>
                  </a:moveTo>
                  <a:lnTo>
                    <a:pt x="1352" y="29"/>
                  </a:lnTo>
                  <a:lnTo>
                    <a:pt x="1195" y="71"/>
                  </a:lnTo>
                  <a:lnTo>
                    <a:pt x="1039" y="128"/>
                  </a:lnTo>
                  <a:lnTo>
                    <a:pt x="882" y="199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4" y="612"/>
                  </a:lnTo>
                  <a:lnTo>
                    <a:pt x="285" y="740"/>
                  </a:lnTo>
                  <a:lnTo>
                    <a:pt x="199" y="882"/>
                  </a:lnTo>
                  <a:lnTo>
                    <a:pt x="128" y="1039"/>
                  </a:lnTo>
                  <a:lnTo>
                    <a:pt x="71" y="1195"/>
                  </a:lnTo>
                  <a:lnTo>
                    <a:pt x="29" y="1352"/>
                  </a:lnTo>
                  <a:lnTo>
                    <a:pt x="0" y="1523"/>
                  </a:lnTo>
                  <a:lnTo>
                    <a:pt x="0" y="1693"/>
                  </a:lnTo>
                  <a:lnTo>
                    <a:pt x="0" y="1878"/>
                  </a:lnTo>
                  <a:lnTo>
                    <a:pt x="29" y="2035"/>
                  </a:lnTo>
                  <a:lnTo>
                    <a:pt x="71" y="2206"/>
                  </a:lnTo>
                  <a:lnTo>
                    <a:pt x="128" y="2362"/>
                  </a:lnTo>
                  <a:lnTo>
                    <a:pt x="199" y="2505"/>
                  </a:lnTo>
                  <a:lnTo>
                    <a:pt x="285" y="2647"/>
                  </a:lnTo>
                  <a:lnTo>
                    <a:pt x="384" y="2775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02"/>
                  </a:lnTo>
                  <a:lnTo>
                    <a:pt x="882" y="3188"/>
                  </a:lnTo>
                  <a:lnTo>
                    <a:pt x="1039" y="3259"/>
                  </a:lnTo>
                  <a:lnTo>
                    <a:pt x="1195" y="3330"/>
                  </a:lnTo>
                  <a:lnTo>
                    <a:pt x="1352" y="3358"/>
                  </a:lnTo>
                  <a:lnTo>
                    <a:pt x="1523" y="3387"/>
                  </a:lnTo>
                  <a:lnTo>
                    <a:pt x="1694" y="3401"/>
                  </a:lnTo>
                  <a:lnTo>
                    <a:pt x="1879" y="3387"/>
                  </a:lnTo>
                  <a:lnTo>
                    <a:pt x="2035" y="3358"/>
                  </a:lnTo>
                  <a:lnTo>
                    <a:pt x="2206" y="3330"/>
                  </a:lnTo>
                  <a:lnTo>
                    <a:pt x="2362" y="3259"/>
                  </a:lnTo>
                  <a:lnTo>
                    <a:pt x="2505" y="3188"/>
                  </a:lnTo>
                  <a:lnTo>
                    <a:pt x="2647" y="3102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02" y="2647"/>
                  </a:lnTo>
                  <a:lnTo>
                    <a:pt x="3188" y="2505"/>
                  </a:lnTo>
                  <a:lnTo>
                    <a:pt x="3259" y="2362"/>
                  </a:lnTo>
                  <a:lnTo>
                    <a:pt x="3330" y="2206"/>
                  </a:lnTo>
                  <a:lnTo>
                    <a:pt x="3358" y="2035"/>
                  </a:lnTo>
                  <a:lnTo>
                    <a:pt x="3387" y="1878"/>
                  </a:lnTo>
                  <a:lnTo>
                    <a:pt x="3401" y="1693"/>
                  </a:lnTo>
                  <a:lnTo>
                    <a:pt x="3387" y="1523"/>
                  </a:lnTo>
                  <a:lnTo>
                    <a:pt x="3358" y="1352"/>
                  </a:lnTo>
                  <a:lnTo>
                    <a:pt x="3330" y="1195"/>
                  </a:lnTo>
                  <a:lnTo>
                    <a:pt x="3259" y="1039"/>
                  </a:lnTo>
                  <a:lnTo>
                    <a:pt x="3188" y="882"/>
                  </a:lnTo>
                  <a:lnTo>
                    <a:pt x="3102" y="740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199"/>
                  </a:lnTo>
                  <a:lnTo>
                    <a:pt x="2362" y="128"/>
                  </a:lnTo>
                  <a:lnTo>
                    <a:pt x="2206" y="71"/>
                  </a:lnTo>
                  <a:lnTo>
                    <a:pt x="2035" y="29"/>
                  </a:lnTo>
                  <a:lnTo>
                    <a:pt x="1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4774595" y="1012550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708" y="0"/>
                  </a:moveTo>
                  <a:lnTo>
                    <a:pt x="1523" y="15"/>
                  </a:lnTo>
                  <a:lnTo>
                    <a:pt x="1352" y="29"/>
                  </a:lnTo>
                  <a:lnTo>
                    <a:pt x="1196" y="72"/>
                  </a:lnTo>
                  <a:lnTo>
                    <a:pt x="1039" y="128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12" y="385"/>
                  </a:lnTo>
                  <a:lnTo>
                    <a:pt x="499" y="498"/>
                  </a:lnTo>
                  <a:lnTo>
                    <a:pt x="385" y="612"/>
                  </a:lnTo>
                  <a:lnTo>
                    <a:pt x="285" y="755"/>
                  </a:lnTo>
                  <a:lnTo>
                    <a:pt x="200" y="897"/>
                  </a:lnTo>
                  <a:lnTo>
                    <a:pt x="129" y="1039"/>
                  </a:lnTo>
                  <a:lnTo>
                    <a:pt x="72" y="1196"/>
                  </a:lnTo>
                  <a:lnTo>
                    <a:pt x="29" y="1352"/>
                  </a:lnTo>
                  <a:lnTo>
                    <a:pt x="15" y="1523"/>
                  </a:lnTo>
                  <a:lnTo>
                    <a:pt x="0" y="1708"/>
                  </a:lnTo>
                  <a:lnTo>
                    <a:pt x="15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19"/>
                  </a:lnTo>
                  <a:lnTo>
                    <a:pt x="285" y="2647"/>
                  </a:lnTo>
                  <a:lnTo>
                    <a:pt x="385" y="2789"/>
                  </a:lnTo>
                  <a:lnTo>
                    <a:pt x="499" y="2903"/>
                  </a:lnTo>
                  <a:lnTo>
                    <a:pt x="612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19" y="3202"/>
                  </a:lnTo>
                  <a:lnTo>
                    <a:pt x="2647" y="3117"/>
                  </a:lnTo>
                  <a:lnTo>
                    <a:pt x="2790" y="3017"/>
                  </a:lnTo>
                  <a:lnTo>
                    <a:pt x="2903" y="2903"/>
                  </a:lnTo>
                  <a:lnTo>
                    <a:pt x="3017" y="2789"/>
                  </a:lnTo>
                  <a:lnTo>
                    <a:pt x="3117" y="2647"/>
                  </a:lnTo>
                  <a:lnTo>
                    <a:pt x="3202" y="2519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50"/>
                  </a:lnTo>
                  <a:lnTo>
                    <a:pt x="3387" y="1879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5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90" y="385"/>
                  </a:lnTo>
                  <a:lnTo>
                    <a:pt x="2647" y="285"/>
                  </a:lnTo>
                  <a:lnTo>
                    <a:pt x="2519" y="200"/>
                  </a:lnTo>
                  <a:lnTo>
                    <a:pt x="2363" y="128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5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062702" y="1161009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37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39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2"/>
                  </a:lnTo>
                  <a:lnTo>
                    <a:pt x="299" y="740"/>
                  </a:lnTo>
                  <a:lnTo>
                    <a:pt x="214" y="883"/>
                  </a:lnTo>
                  <a:lnTo>
                    <a:pt x="143" y="1039"/>
                  </a:lnTo>
                  <a:lnTo>
                    <a:pt x="86" y="1196"/>
                  </a:lnTo>
                  <a:lnTo>
                    <a:pt x="43" y="1352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65"/>
                  </a:lnTo>
                  <a:lnTo>
                    <a:pt x="43" y="2035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299" y="2647"/>
                  </a:lnTo>
                  <a:lnTo>
                    <a:pt x="399" y="2775"/>
                  </a:lnTo>
                  <a:lnTo>
                    <a:pt x="499" y="2903"/>
                  </a:lnTo>
                  <a:lnTo>
                    <a:pt x="627" y="3003"/>
                  </a:lnTo>
                  <a:lnTo>
                    <a:pt x="755" y="3103"/>
                  </a:lnTo>
                  <a:lnTo>
                    <a:pt x="897" y="3188"/>
                  </a:lnTo>
                  <a:lnTo>
                    <a:pt x="1039" y="3259"/>
                  </a:lnTo>
                  <a:lnTo>
                    <a:pt x="1196" y="3316"/>
                  </a:lnTo>
                  <a:lnTo>
                    <a:pt x="1367" y="3359"/>
                  </a:lnTo>
                  <a:lnTo>
                    <a:pt x="1537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59"/>
                  </a:lnTo>
                  <a:lnTo>
                    <a:pt x="2206" y="3316"/>
                  </a:lnTo>
                  <a:lnTo>
                    <a:pt x="2363" y="3259"/>
                  </a:lnTo>
                  <a:lnTo>
                    <a:pt x="2519" y="3188"/>
                  </a:lnTo>
                  <a:lnTo>
                    <a:pt x="2661" y="3103"/>
                  </a:lnTo>
                  <a:lnTo>
                    <a:pt x="2790" y="3003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17" y="2647"/>
                  </a:lnTo>
                  <a:lnTo>
                    <a:pt x="3202" y="2505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35"/>
                  </a:lnTo>
                  <a:lnTo>
                    <a:pt x="3401" y="1865"/>
                  </a:lnTo>
                  <a:lnTo>
                    <a:pt x="3401" y="1694"/>
                  </a:lnTo>
                  <a:lnTo>
                    <a:pt x="3401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83"/>
                  </a:lnTo>
                  <a:lnTo>
                    <a:pt x="3117" y="740"/>
                  </a:lnTo>
                  <a:lnTo>
                    <a:pt x="3017" y="612"/>
                  </a:lnTo>
                  <a:lnTo>
                    <a:pt x="2903" y="499"/>
                  </a:lnTo>
                  <a:lnTo>
                    <a:pt x="2790" y="385"/>
                  </a:lnTo>
                  <a:lnTo>
                    <a:pt x="2661" y="285"/>
                  </a:lnTo>
                  <a:lnTo>
                    <a:pt x="2519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512058" y="20022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13675" y="0"/>
                  </a:moveTo>
                  <a:lnTo>
                    <a:pt x="8367" y="5308"/>
                  </a:lnTo>
                  <a:lnTo>
                    <a:pt x="0" y="5308"/>
                  </a:lnTo>
                  <a:lnTo>
                    <a:pt x="0" y="6503"/>
                  </a:lnTo>
                  <a:lnTo>
                    <a:pt x="8865" y="6503"/>
                  </a:lnTo>
                  <a:lnTo>
                    <a:pt x="14515" y="840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512058" y="2038083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512058" y="25224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0" y="1"/>
                  </a:moveTo>
                  <a:lnTo>
                    <a:pt x="0" y="1182"/>
                  </a:lnTo>
                  <a:lnTo>
                    <a:pt x="11967" y="1182"/>
                  </a:lnTo>
                  <a:lnTo>
                    <a:pt x="16734" y="5949"/>
                  </a:lnTo>
                  <a:lnTo>
                    <a:pt x="17574" y="5109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512058" y="2688532"/>
              <a:ext cx="588985" cy="248293"/>
            </a:xfrm>
            <a:custGeom>
              <a:avLst/>
              <a:gdLst/>
              <a:ahLst/>
              <a:cxnLst/>
              <a:rect l="l" t="t" r="r" b="b"/>
              <a:pathLst>
                <a:path w="13775" h="5807" extrusionOk="0">
                  <a:moveTo>
                    <a:pt x="0" y="1"/>
                  </a:moveTo>
                  <a:lnTo>
                    <a:pt x="0" y="1196"/>
                  </a:lnTo>
                  <a:lnTo>
                    <a:pt x="8325" y="1196"/>
                  </a:lnTo>
                  <a:lnTo>
                    <a:pt x="12935" y="5806"/>
                  </a:lnTo>
                  <a:lnTo>
                    <a:pt x="13775" y="495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512058" y="2855848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998184" y="2836991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1"/>
                  </a:moveTo>
                  <a:lnTo>
                    <a:pt x="1353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83" y="200"/>
                  </a:lnTo>
                  <a:lnTo>
                    <a:pt x="741" y="285"/>
                  </a:lnTo>
                  <a:lnTo>
                    <a:pt x="613" y="385"/>
                  </a:lnTo>
                  <a:lnTo>
                    <a:pt x="499" y="499"/>
                  </a:lnTo>
                  <a:lnTo>
                    <a:pt x="385" y="613"/>
                  </a:lnTo>
                  <a:lnTo>
                    <a:pt x="285" y="755"/>
                  </a:lnTo>
                  <a:lnTo>
                    <a:pt x="200" y="883"/>
                  </a:lnTo>
                  <a:lnTo>
                    <a:pt x="129" y="1040"/>
                  </a:lnTo>
                  <a:lnTo>
                    <a:pt x="72" y="1196"/>
                  </a:lnTo>
                  <a:lnTo>
                    <a:pt x="29" y="1353"/>
                  </a:lnTo>
                  <a:lnTo>
                    <a:pt x="1" y="1523"/>
                  </a:lnTo>
                  <a:lnTo>
                    <a:pt x="1" y="1694"/>
                  </a:lnTo>
                  <a:lnTo>
                    <a:pt x="1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05"/>
                  </a:lnTo>
                  <a:lnTo>
                    <a:pt x="285" y="2648"/>
                  </a:lnTo>
                  <a:lnTo>
                    <a:pt x="385" y="2776"/>
                  </a:lnTo>
                  <a:lnTo>
                    <a:pt x="499" y="2904"/>
                  </a:lnTo>
                  <a:lnTo>
                    <a:pt x="613" y="3017"/>
                  </a:lnTo>
                  <a:lnTo>
                    <a:pt x="741" y="3117"/>
                  </a:lnTo>
                  <a:lnTo>
                    <a:pt x="883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53" y="3373"/>
                  </a:lnTo>
                  <a:lnTo>
                    <a:pt x="1523" y="3387"/>
                  </a:lnTo>
                  <a:lnTo>
                    <a:pt x="1694" y="3402"/>
                  </a:lnTo>
                  <a:lnTo>
                    <a:pt x="1865" y="3387"/>
                  </a:lnTo>
                  <a:lnTo>
                    <a:pt x="2036" y="3373"/>
                  </a:lnTo>
                  <a:lnTo>
                    <a:pt x="2206" y="3331"/>
                  </a:lnTo>
                  <a:lnTo>
                    <a:pt x="2363" y="3274"/>
                  </a:lnTo>
                  <a:lnTo>
                    <a:pt x="2505" y="3202"/>
                  </a:lnTo>
                  <a:lnTo>
                    <a:pt x="2648" y="3117"/>
                  </a:lnTo>
                  <a:lnTo>
                    <a:pt x="2776" y="3017"/>
                  </a:lnTo>
                  <a:lnTo>
                    <a:pt x="2904" y="2904"/>
                  </a:lnTo>
                  <a:lnTo>
                    <a:pt x="3003" y="2776"/>
                  </a:lnTo>
                  <a:lnTo>
                    <a:pt x="3103" y="2648"/>
                  </a:lnTo>
                  <a:lnTo>
                    <a:pt x="3188" y="2505"/>
                  </a:lnTo>
                  <a:lnTo>
                    <a:pt x="3259" y="2363"/>
                  </a:lnTo>
                  <a:lnTo>
                    <a:pt x="3316" y="2206"/>
                  </a:lnTo>
                  <a:lnTo>
                    <a:pt x="3359" y="2050"/>
                  </a:lnTo>
                  <a:lnTo>
                    <a:pt x="3388" y="1879"/>
                  </a:lnTo>
                  <a:lnTo>
                    <a:pt x="3402" y="1694"/>
                  </a:lnTo>
                  <a:lnTo>
                    <a:pt x="3388" y="1523"/>
                  </a:lnTo>
                  <a:lnTo>
                    <a:pt x="3359" y="1353"/>
                  </a:lnTo>
                  <a:lnTo>
                    <a:pt x="3316" y="1196"/>
                  </a:lnTo>
                  <a:lnTo>
                    <a:pt x="3259" y="1040"/>
                  </a:lnTo>
                  <a:lnTo>
                    <a:pt x="3188" y="883"/>
                  </a:lnTo>
                  <a:lnTo>
                    <a:pt x="3103" y="755"/>
                  </a:lnTo>
                  <a:lnTo>
                    <a:pt x="3003" y="613"/>
                  </a:lnTo>
                  <a:lnTo>
                    <a:pt x="2904" y="499"/>
                  </a:lnTo>
                  <a:lnTo>
                    <a:pt x="2776" y="385"/>
                  </a:lnTo>
                  <a:lnTo>
                    <a:pt x="2648" y="285"/>
                  </a:lnTo>
                  <a:lnTo>
                    <a:pt x="2505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36" y="29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6158230" y="2676388"/>
              <a:ext cx="146060" cy="145418"/>
            </a:xfrm>
            <a:custGeom>
              <a:avLst/>
              <a:gdLst/>
              <a:ahLst/>
              <a:cxnLst/>
              <a:rect l="l" t="t" r="r" b="b"/>
              <a:pathLst>
                <a:path w="3416" h="3401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97" y="213"/>
                  </a:lnTo>
                  <a:lnTo>
                    <a:pt x="754" y="285"/>
                  </a:lnTo>
                  <a:lnTo>
                    <a:pt x="626" y="384"/>
                  </a:lnTo>
                  <a:lnTo>
                    <a:pt x="498" y="498"/>
                  </a:lnTo>
                  <a:lnTo>
                    <a:pt x="399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4" y="1523"/>
                  </a:lnTo>
                  <a:lnTo>
                    <a:pt x="0" y="1708"/>
                  </a:lnTo>
                  <a:lnTo>
                    <a:pt x="14" y="1878"/>
                  </a:lnTo>
                  <a:lnTo>
                    <a:pt x="43" y="2049"/>
                  </a:lnTo>
                  <a:lnTo>
                    <a:pt x="86" y="2206"/>
                  </a:lnTo>
                  <a:lnTo>
                    <a:pt x="143" y="2362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99" y="2789"/>
                  </a:lnTo>
                  <a:lnTo>
                    <a:pt x="498" y="2903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20" y="3330"/>
                  </a:lnTo>
                  <a:lnTo>
                    <a:pt x="2377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17" y="2903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62"/>
                  </a:lnTo>
                  <a:lnTo>
                    <a:pt x="3330" y="2206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15" y="1708"/>
                  </a:lnTo>
                  <a:lnTo>
                    <a:pt x="3401" y="1523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17" y="498"/>
                  </a:lnTo>
                  <a:lnTo>
                    <a:pt x="2789" y="384"/>
                  </a:lnTo>
                  <a:lnTo>
                    <a:pt x="2661" y="285"/>
                  </a:lnTo>
                  <a:lnTo>
                    <a:pt x="2519" y="213"/>
                  </a:lnTo>
                  <a:lnTo>
                    <a:pt x="2377" y="128"/>
                  </a:lnTo>
                  <a:lnTo>
                    <a:pt x="2220" y="71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6010370" y="19644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83" y="213"/>
                  </a:lnTo>
                  <a:lnTo>
                    <a:pt x="755" y="299"/>
                  </a:lnTo>
                  <a:lnTo>
                    <a:pt x="612" y="398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37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20"/>
                  </a:lnTo>
                  <a:lnTo>
                    <a:pt x="128" y="2376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17"/>
                  </a:lnTo>
                  <a:lnTo>
                    <a:pt x="612" y="3017"/>
                  </a:lnTo>
                  <a:lnTo>
                    <a:pt x="755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694" y="3415"/>
                  </a:lnTo>
                  <a:lnTo>
                    <a:pt x="1879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75" y="398"/>
                  </a:lnTo>
                  <a:lnTo>
                    <a:pt x="2647" y="299"/>
                  </a:lnTo>
                  <a:lnTo>
                    <a:pt x="2505" y="213"/>
                  </a:lnTo>
                  <a:lnTo>
                    <a:pt x="2363" y="142"/>
                  </a:lnTo>
                  <a:lnTo>
                    <a:pt x="2206" y="85"/>
                  </a:lnTo>
                  <a:lnTo>
                    <a:pt x="2035" y="43"/>
                  </a:lnTo>
                  <a:lnTo>
                    <a:pt x="1879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010705" y="24120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840" y="0"/>
                  </a:moveTo>
                  <a:lnTo>
                    <a:pt x="0" y="840"/>
                  </a:lnTo>
                  <a:lnTo>
                    <a:pt x="5664" y="6503"/>
                  </a:lnTo>
                  <a:lnTo>
                    <a:pt x="14515" y="6503"/>
                  </a:lnTo>
                  <a:lnTo>
                    <a:pt x="14515" y="5308"/>
                  </a:lnTo>
                  <a:lnTo>
                    <a:pt x="6147" y="5308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3330114" y="2447883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2879863" y="29322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5109" y="1"/>
                  </a:moveTo>
                  <a:lnTo>
                    <a:pt x="1" y="5109"/>
                  </a:lnTo>
                  <a:lnTo>
                    <a:pt x="840" y="5949"/>
                  </a:lnTo>
                  <a:lnTo>
                    <a:pt x="5607" y="1182"/>
                  </a:lnTo>
                  <a:lnTo>
                    <a:pt x="17575" y="1182"/>
                  </a:lnTo>
                  <a:lnTo>
                    <a:pt x="17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2226393" y="3264885"/>
              <a:ext cx="589027" cy="248293"/>
            </a:xfrm>
            <a:custGeom>
              <a:avLst/>
              <a:gdLst/>
              <a:ahLst/>
              <a:cxnLst/>
              <a:rect l="l" t="t" r="r" b="b"/>
              <a:pathLst>
                <a:path w="13776" h="5807" extrusionOk="0">
                  <a:moveTo>
                    <a:pt x="4953" y="1"/>
                  </a:moveTo>
                  <a:lnTo>
                    <a:pt x="1" y="4953"/>
                  </a:lnTo>
                  <a:lnTo>
                    <a:pt x="841" y="5806"/>
                  </a:lnTo>
                  <a:lnTo>
                    <a:pt x="5451" y="1196"/>
                  </a:lnTo>
                  <a:lnTo>
                    <a:pt x="13776" y="1196"/>
                  </a:lnTo>
                  <a:lnTo>
                    <a:pt x="13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3330114" y="3265648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2999716" y="3246791"/>
              <a:ext cx="146102" cy="145461"/>
            </a:xfrm>
            <a:custGeom>
              <a:avLst/>
              <a:gdLst/>
              <a:ahLst/>
              <a:cxnLst/>
              <a:rect l="l" t="t" r="r" b="b"/>
              <a:pathLst>
                <a:path w="3417" h="3402" extrusionOk="0">
                  <a:moveTo>
                    <a:pt x="1538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3"/>
                  </a:lnTo>
                  <a:lnTo>
                    <a:pt x="300" y="755"/>
                  </a:lnTo>
                  <a:lnTo>
                    <a:pt x="214" y="883"/>
                  </a:lnTo>
                  <a:lnTo>
                    <a:pt x="143" y="1040"/>
                  </a:lnTo>
                  <a:lnTo>
                    <a:pt x="86" y="1196"/>
                  </a:lnTo>
                  <a:lnTo>
                    <a:pt x="44" y="1353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79"/>
                  </a:lnTo>
                  <a:lnTo>
                    <a:pt x="44" y="2050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300" y="2648"/>
                  </a:lnTo>
                  <a:lnTo>
                    <a:pt x="399" y="2776"/>
                  </a:lnTo>
                  <a:lnTo>
                    <a:pt x="499" y="2904"/>
                  </a:lnTo>
                  <a:lnTo>
                    <a:pt x="627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67" y="3373"/>
                  </a:lnTo>
                  <a:lnTo>
                    <a:pt x="1538" y="3387"/>
                  </a:lnTo>
                  <a:lnTo>
                    <a:pt x="1708" y="3402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21" y="3331"/>
                  </a:lnTo>
                  <a:lnTo>
                    <a:pt x="2377" y="3274"/>
                  </a:lnTo>
                  <a:lnTo>
                    <a:pt x="2520" y="3202"/>
                  </a:lnTo>
                  <a:lnTo>
                    <a:pt x="2662" y="3117"/>
                  </a:lnTo>
                  <a:lnTo>
                    <a:pt x="2790" y="3017"/>
                  </a:lnTo>
                  <a:lnTo>
                    <a:pt x="2918" y="2904"/>
                  </a:lnTo>
                  <a:lnTo>
                    <a:pt x="3018" y="2776"/>
                  </a:lnTo>
                  <a:lnTo>
                    <a:pt x="3117" y="2648"/>
                  </a:lnTo>
                  <a:lnTo>
                    <a:pt x="3203" y="2505"/>
                  </a:lnTo>
                  <a:lnTo>
                    <a:pt x="3274" y="2363"/>
                  </a:lnTo>
                  <a:lnTo>
                    <a:pt x="3331" y="2206"/>
                  </a:lnTo>
                  <a:lnTo>
                    <a:pt x="3373" y="2050"/>
                  </a:lnTo>
                  <a:lnTo>
                    <a:pt x="3402" y="1879"/>
                  </a:lnTo>
                  <a:lnTo>
                    <a:pt x="3416" y="1694"/>
                  </a:lnTo>
                  <a:lnTo>
                    <a:pt x="3402" y="1523"/>
                  </a:lnTo>
                  <a:lnTo>
                    <a:pt x="3373" y="1353"/>
                  </a:lnTo>
                  <a:lnTo>
                    <a:pt x="3331" y="1196"/>
                  </a:lnTo>
                  <a:lnTo>
                    <a:pt x="3274" y="1040"/>
                  </a:lnTo>
                  <a:lnTo>
                    <a:pt x="3203" y="883"/>
                  </a:lnTo>
                  <a:lnTo>
                    <a:pt x="3117" y="755"/>
                  </a:lnTo>
                  <a:lnTo>
                    <a:pt x="3018" y="613"/>
                  </a:lnTo>
                  <a:lnTo>
                    <a:pt x="2918" y="499"/>
                  </a:lnTo>
                  <a:lnTo>
                    <a:pt x="2790" y="385"/>
                  </a:lnTo>
                  <a:lnTo>
                    <a:pt x="2662" y="285"/>
                  </a:lnTo>
                  <a:lnTo>
                    <a:pt x="2520" y="200"/>
                  </a:lnTo>
                  <a:lnTo>
                    <a:pt x="2377" y="129"/>
                  </a:lnTo>
                  <a:lnTo>
                    <a:pt x="2221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2839712" y="3086188"/>
              <a:ext cx="145461" cy="145418"/>
            </a:xfrm>
            <a:custGeom>
              <a:avLst/>
              <a:gdLst/>
              <a:ahLst/>
              <a:cxnLst/>
              <a:rect l="l" t="t" r="r" b="b"/>
              <a:pathLst>
                <a:path w="3402" h="3401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83" y="213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23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06"/>
                  </a:lnTo>
                  <a:lnTo>
                    <a:pt x="128" y="2362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865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03" y="2789"/>
                  </a:lnTo>
                  <a:lnTo>
                    <a:pt x="3103" y="2661"/>
                  </a:lnTo>
                  <a:lnTo>
                    <a:pt x="3188" y="2519"/>
                  </a:lnTo>
                  <a:lnTo>
                    <a:pt x="3259" y="2362"/>
                  </a:lnTo>
                  <a:lnTo>
                    <a:pt x="3316" y="2206"/>
                  </a:lnTo>
                  <a:lnTo>
                    <a:pt x="3359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59" y="1366"/>
                  </a:lnTo>
                  <a:lnTo>
                    <a:pt x="3316" y="1195"/>
                  </a:lnTo>
                  <a:lnTo>
                    <a:pt x="3259" y="1039"/>
                  </a:lnTo>
                  <a:lnTo>
                    <a:pt x="3188" y="897"/>
                  </a:lnTo>
                  <a:lnTo>
                    <a:pt x="3103" y="754"/>
                  </a:lnTo>
                  <a:lnTo>
                    <a:pt x="3003" y="626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213"/>
                  </a:lnTo>
                  <a:lnTo>
                    <a:pt x="2363" y="128"/>
                  </a:lnTo>
                  <a:lnTo>
                    <a:pt x="2206" y="71"/>
                  </a:lnTo>
                  <a:lnTo>
                    <a:pt x="2035" y="43"/>
                  </a:lnTo>
                  <a:lnTo>
                    <a:pt x="1865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2987573" y="23742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97" y="213"/>
                  </a:lnTo>
                  <a:lnTo>
                    <a:pt x="754" y="299"/>
                  </a:lnTo>
                  <a:lnTo>
                    <a:pt x="626" y="398"/>
                  </a:lnTo>
                  <a:lnTo>
                    <a:pt x="498" y="498"/>
                  </a:lnTo>
                  <a:lnTo>
                    <a:pt x="384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5" y="1537"/>
                  </a:lnTo>
                  <a:lnTo>
                    <a:pt x="0" y="1708"/>
                  </a:lnTo>
                  <a:lnTo>
                    <a:pt x="15" y="1878"/>
                  </a:lnTo>
                  <a:lnTo>
                    <a:pt x="43" y="2049"/>
                  </a:lnTo>
                  <a:lnTo>
                    <a:pt x="86" y="2220"/>
                  </a:lnTo>
                  <a:lnTo>
                    <a:pt x="143" y="2376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84" y="2789"/>
                  </a:lnTo>
                  <a:lnTo>
                    <a:pt x="498" y="2917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708" y="3415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06" y="3330"/>
                  </a:lnTo>
                  <a:lnTo>
                    <a:pt x="2362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01" y="1708"/>
                  </a:lnTo>
                  <a:lnTo>
                    <a:pt x="3401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89" y="398"/>
                  </a:lnTo>
                  <a:lnTo>
                    <a:pt x="2661" y="299"/>
                  </a:lnTo>
                  <a:lnTo>
                    <a:pt x="2519" y="213"/>
                  </a:lnTo>
                  <a:lnTo>
                    <a:pt x="2362" y="142"/>
                  </a:lnTo>
                  <a:lnTo>
                    <a:pt x="2206" y="85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4011527" y="1180122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4169297" y="3487366"/>
              <a:ext cx="784800" cy="784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2" name="Google Shape;562;p20"/>
            <p:cNvGrpSpPr/>
            <p:nvPr/>
          </p:nvGrpSpPr>
          <p:grpSpPr>
            <a:xfrm>
              <a:off x="4333697" y="3608632"/>
              <a:ext cx="472142" cy="472112"/>
              <a:chOff x="-44512325" y="3176075"/>
              <a:chExt cx="300900" cy="300900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-44512325" y="3176075"/>
                <a:ext cx="3009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6" extrusionOk="0">
                    <a:moveTo>
                      <a:pt x="3246" y="2868"/>
                    </a:moveTo>
                    <a:cubicBezTo>
                      <a:pt x="3435" y="2868"/>
                      <a:pt x="3592" y="3025"/>
                      <a:pt x="3592" y="3246"/>
                    </a:cubicBezTo>
                    <a:cubicBezTo>
                      <a:pt x="3592" y="3435"/>
                      <a:pt x="3435" y="3592"/>
                      <a:pt x="3246" y="3592"/>
                    </a:cubicBezTo>
                    <a:cubicBezTo>
                      <a:pt x="3057" y="3592"/>
                      <a:pt x="2899" y="3435"/>
                      <a:pt x="2899" y="3246"/>
                    </a:cubicBezTo>
                    <a:cubicBezTo>
                      <a:pt x="2899" y="3025"/>
                      <a:pt x="3057" y="2868"/>
                      <a:pt x="3246" y="2868"/>
                    </a:cubicBezTo>
                    <a:close/>
                    <a:moveTo>
                      <a:pt x="8854" y="2868"/>
                    </a:moveTo>
                    <a:cubicBezTo>
                      <a:pt x="9043" y="2868"/>
                      <a:pt x="9200" y="3025"/>
                      <a:pt x="9200" y="3246"/>
                    </a:cubicBezTo>
                    <a:cubicBezTo>
                      <a:pt x="9200" y="3435"/>
                      <a:pt x="9043" y="3592"/>
                      <a:pt x="8854" y="3592"/>
                    </a:cubicBezTo>
                    <a:cubicBezTo>
                      <a:pt x="8665" y="3592"/>
                      <a:pt x="8507" y="3435"/>
                      <a:pt x="8507" y="3246"/>
                    </a:cubicBezTo>
                    <a:cubicBezTo>
                      <a:pt x="8507" y="3025"/>
                      <a:pt x="8665" y="2868"/>
                      <a:pt x="8854" y="2868"/>
                    </a:cubicBezTo>
                    <a:close/>
                    <a:moveTo>
                      <a:pt x="6774" y="3277"/>
                    </a:moveTo>
                    <a:cubicBezTo>
                      <a:pt x="6963" y="3277"/>
                      <a:pt x="7121" y="3435"/>
                      <a:pt x="7121" y="3624"/>
                    </a:cubicBezTo>
                    <a:lnTo>
                      <a:pt x="7121" y="3876"/>
                    </a:lnTo>
                    <a:cubicBezTo>
                      <a:pt x="7247" y="3907"/>
                      <a:pt x="7341" y="3970"/>
                      <a:pt x="7467" y="4065"/>
                    </a:cubicBezTo>
                    <a:lnTo>
                      <a:pt x="7656" y="3939"/>
                    </a:lnTo>
                    <a:cubicBezTo>
                      <a:pt x="7706" y="3919"/>
                      <a:pt x="7766" y="3908"/>
                      <a:pt x="7825" y="3908"/>
                    </a:cubicBezTo>
                    <a:cubicBezTo>
                      <a:pt x="7955" y="3908"/>
                      <a:pt x="8086" y="3957"/>
                      <a:pt x="8129" y="4065"/>
                    </a:cubicBezTo>
                    <a:lnTo>
                      <a:pt x="8854" y="5294"/>
                    </a:lnTo>
                    <a:cubicBezTo>
                      <a:pt x="8917" y="5451"/>
                      <a:pt x="8885" y="5672"/>
                      <a:pt x="8728" y="5735"/>
                    </a:cubicBezTo>
                    <a:lnTo>
                      <a:pt x="8539" y="5861"/>
                    </a:lnTo>
                    <a:lnTo>
                      <a:pt x="8539" y="6270"/>
                    </a:lnTo>
                    <a:lnTo>
                      <a:pt x="8728" y="6396"/>
                    </a:lnTo>
                    <a:cubicBezTo>
                      <a:pt x="8885" y="6459"/>
                      <a:pt x="8980" y="6711"/>
                      <a:pt x="8854" y="6869"/>
                    </a:cubicBezTo>
                    <a:lnTo>
                      <a:pt x="8129" y="8066"/>
                    </a:lnTo>
                    <a:cubicBezTo>
                      <a:pt x="8043" y="8174"/>
                      <a:pt x="7927" y="8222"/>
                      <a:pt x="7812" y="8222"/>
                    </a:cubicBezTo>
                    <a:cubicBezTo>
                      <a:pt x="7759" y="8222"/>
                      <a:pt x="7706" y="8212"/>
                      <a:pt x="7656" y="8192"/>
                    </a:cubicBezTo>
                    <a:lnTo>
                      <a:pt x="7467" y="8066"/>
                    </a:lnTo>
                    <a:cubicBezTo>
                      <a:pt x="7341" y="8160"/>
                      <a:pt x="7215" y="8223"/>
                      <a:pt x="7121" y="8255"/>
                    </a:cubicBezTo>
                    <a:lnTo>
                      <a:pt x="7121" y="8507"/>
                    </a:lnTo>
                    <a:cubicBezTo>
                      <a:pt x="7121" y="8696"/>
                      <a:pt x="6963" y="8854"/>
                      <a:pt x="6774" y="8854"/>
                    </a:cubicBezTo>
                    <a:lnTo>
                      <a:pt x="5357" y="8854"/>
                    </a:lnTo>
                    <a:cubicBezTo>
                      <a:pt x="5136" y="8854"/>
                      <a:pt x="4978" y="8696"/>
                      <a:pt x="4978" y="8507"/>
                    </a:cubicBezTo>
                    <a:lnTo>
                      <a:pt x="4978" y="8255"/>
                    </a:lnTo>
                    <a:cubicBezTo>
                      <a:pt x="4884" y="8223"/>
                      <a:pt x="4758" y="8160"/>
                      <a:pt x="4632" y="8066"/>
                    </a:cubicBezTo>
                    <a:lnTo>
                      <a:pt x="4443" y="8192"/>
                    </a:lnTo>
                    <a:cubicBezTo>
                      <a:pt x="4393" y="8212"/>
                      <a:pt x="4334" y="8222"/>
                      <a:pt x="4274" y="8222"/>
                    </a:cubicBezTo>
                    <a:cubicBezTo>
                      <a:pt x="4145" y="8222"/>
                      <a:pt x="4013" y="8174"/>
                      <a:pt x="3970" y="8066"/>
                    </a:cubicBezTo>
                    <a:lnTo>
                      <a:pt x="3246" y="6869"/>
                    </a:lnTo>
                    <a:cubicBezTo>
                      <a:pt x="3183" y="6680"/>
                      <a:pt x="3214" y="6459"/>
                      <a:pt x="3372" y="6396"/>
                    </a:cubicBezTo>
                    <a:lnTo>
                      <a:pt x="3561" y="6270"/>
                    </a:lnTo>
                    <a:lnTo>
                      <a:pt x="3561" y="5861"/>
                    </a:lnTo>
                    <a:lnTo>
                      <a:pt x="3372" y="5735"/>
                    </a:lnTo>
                    <a:cubicBezTo>
                      <a:pt x="3214" y="5672"/>
                      <a:pt x="3151" y="5420"/>
                      <a:pt x="3246" y="5294"/>
                    </a:cubicBezTo>
                    <a:lnTo>
                      <a:pt x="3970" y="4065"/>
                    </a:lnTo>
                    <a:cubicBezTo>
                      <a:pt x="4013" y="3958"/>
                      <a:pt x="4142" y="3880"/>
                      <a:pt x="4270" y="3880"/>
                    </a:cubicBezTo>
                    <a:cubicBezTo>
                      <a:pt x="4331" y="3880"/>
                      <a:pt x="4392" y="3898"/>
                      <a:pt x="4443" y="3939"/>
                    </a:cubicBezTo>
                    <a:lnTo>
                      <a:pt x="4632" y="4065"/>
                    </a:lnTo>
                    <a:cubicBezTo>
                      <a:pt x="4758" y="3970"/>
                      <a:pt x="4884" y="3907"/>
                      <a:pt x="4978" y="3876"/>
                    </a:cubicBezTo>
                    <a:lnTo>
                      <a:pt x="4978" y="3624"/>
                    </a:lnTo>
                    <a:cubicBezTo>
                      <a:pt x="4978" y="3435"/>
                      <a:pt x="5136" y="3277"/>
                      <a:pt x="5357" y="3277"/>
                    </a:cubicBezTo>
                    <a:close/>
                    <a:moveTo>
                      <a:pt x="3246" y="8475"/>
                    </a:moveTo>
                    <a:cubicBezTo>
                      <a:pt x="3435" y="8475"/>
                      <a:pt x="3592" y="8633"/>
                      <a:pt x="3592" y="8822"/>
                    </a:cubicBezTo>
                    <a:cubicBezTo>
                      <a:pt x="3592" y="9043"/>
                      <a:pt x="3435" y="9169"/>
                      <a:pt x="3246" y="9169"/>
                    </a:cubicBezTo>
                    <a:cubicBezTo>
                      <a:pt x="3057" y="9169"/>
                      <a:pt x="2899" y="9011"/>
                      <a:pt x="2899" y="8822"/>
                    </a:cubicBezTo>
                    <a:cubicBezTo>
                      <a:pt x="2899" y="8633"/>
                      <a:pt x="3057" y="8475"/>
                      <a:pt x="3246" y="8475"/>
                    </a:cubicBezTo>
                    <a:close/>
                    <a:moveTo>
                      <a:pt x="8854" y="8475"/>
                    </a:moveTo>
                    <a:cubicBezTo>
                      <a:pt x="9043" y="8475"/>
                      <a:pt x="9200" y="8633"/>
                      <a:pt x="9200" y="8822"/>
                    </a:cubicBezTo>
                    <a:cubicBezTo>
                      <a:pt x="9200" y="9043"/>
                      <a:pt x="9043" y="9169"/>
                      <a:pt x="8854" y="9169"/>
                    </a:cubicBezTo>
                    <a:cubicBezTo>
                      <a:pt x="8665" y="9169"/>
                      <a:pt x="8507" y="9011"/>
                      <a:pt x="8507" y="8822"/>
                    </a:cubicBezTo>
                    <a:cubicBezTo>
                      <a:pt x="8507" y="8633"/>
                      <a:pt x="8665" y="8475"/>
                      <a:pt x="8854" y="84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8"/>
                    </a:lnTo>
                    <a:lnTo>
                      <a:pt x="2458" y="1418"/>
                    </a:lnTo>
                    <a:cubicBezTo>
                      <a:pt x="1891" y="1418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1"/>
                      <a:pt x="1" y="4600"/>
                    </a:cubicBezTo>
                    <a:cubicBezTo>
                      <a:pt x="1" y="4821"/>
                      <a:pt x="158" y="4978"/>
                      <a:pt x="347" y="4978"/>
                    </a:cubicBezTo>
                    <a:lnTo>
                      <a:pt x="1418" y="4978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89"/>
                    </a:lnTo>
                    <a:lnTo>
                      <a:pt x="347" y="7089"/>
                    </a:lnTo>
                    <a:cubicBezTo>
                      <a:pt x="158" y="7089"/>
                      <a:pt x="1" y="7247"/>
                      <a:pt x="1" y="7436"/>
                    </a:cubicBezTo>
                    <a:cubicBezTo>
                      <a:pt x="1" y="7656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18"/>
                      <a:pt x="2458" y="10618"/>
                    </a:cubicBezTo>
                    <a:lnTo>
                      <a:pt x="2836" y="10618"/>
                    </a:lnTo>
                    <a:lnTo>
                      <a:pt x="2836" y="11689"/>
                    </a:lnTo>
                    <a:cubicBezTo>
                      <a:pt x="2836" y="11878"/>
                      <a:pt x="2994" y="12036"/>
                      <a:pt x="3183" y="12036"/>
                    </a:cubicBezTo>
                    <a:cubicBezTo>
                      <a:pt x="3372" y="12036"/>
                      <a:pt x="3529" y="11878"/>
                      <a:pt x="3529" y="11689"/>
                    </a:cubicBezTo>
                    <a:lnTo>
                      <a:pt x="3529" y="10618"/>
                    </a:lnTo>
                    <a:lnTo>
                      <a:pt x="4254" y="10618"/>
                    </a:lnTo>
                    <a:lnTo>
                      <a:pt x="4254" y="11689"/>
                    </a:lnTo>
                    <a:cubicBezTo>
                      <a:pt x="4254" y="11878"/>
                      <a:pt x="4411" y="12036"/>
                      <a:pt x="4600" y="12036"/>
                    </a:cubicBezTo>
                    <a:cubicBezTo>
                      <a:pt x="4789" y="12036"/>
                      <a:pt x="4947" y="11878"/>
                      <a:pt x="4947" y="11689"/>
                    </a:cubicBezTo>
                    <a:lnTo>
                      <a:pt x="4947" y="10618"/>
                    </a:lnTo>
                    <a:lnTo>
                      <a:pt x="5672" y="10618"/>
                    </a:lnTo>
                    <a:lnTo>
                      <a:pt x="5672" y="11689"/>
                    </a:lnTo>
                    <a:cubicBezTo>
                      <a:pt x="5672" y="11878"/>
                      <a:pt x="5829" y="12036"/>
                      <a:pt x="6018" y="12036"/>
                    </a:cubicBezTo>
                    <a:cubicBezTo>
                      <a:pt x="6207" y="12036"/>
                      <a:pt x="6365" y="11878"/>
                      <a:pt x="6365" y="11689"/>
                    </a:cubicBezTo>
                    <a:lnTo>
                      <a:pt x="6365" y="10618"/>
                    </a:lnTo>
                    <a:lnTo>
                      <a:pt x="7089" y="10618"/>
                    </a:lnTo>
                    <a:lnTo>
                      <a:pt x="7089" y="11689"/>
                    </a:lnTo>
                    <a:cubicBezTo>
                      <a:pt x="7089" y="11878"/>
                      <a:pt x="7247" y="12036"/>
                      <a:pt x="7436" y="12036"/>
                    </a:cubicBezTo>
                    <a:cubicBezTo>
                      <a:pt x="7625" y="12036"/>
                      <a:pt x="7782" y="11878"/>
                      <a:pt x="7782" y="11689"/>
                    </a:cubicBezTo>
                    <a:lnTo>
                      <a:pt x="7782" y="10618"/>
                    </a:lnTo>
                    <a:lnTo>
                      <a:pt x="8507" y="10618"/>
                    </a:lnTo>
                    <a:lnTo>
                      <a:pt x="8507" y="11689"/>
                    </a:lnTo>
                    <a:cubicBezTo>
                      <a:pt x="8507" y="11878"/>
                      <a:pt x="8665" y="12036"/>
                      <a:pt x="8854" y="12036"/>
                    </a:cubicBezTo>
                    <a:cubicBezTo>
                      <a:pt x="9043" y="12036"/>
                      <a:pt x="9200" y="11878"/>
                      <a:pt x="9200" y="11689"/>
                    </a:cubicBezTo>
                    <a:lnTo>
                      <a:pt x="9200" y="10618"/>
                    </a:lnTo>
                    <a:lnTo>
                      <a:pt x="9547" y="10618"/>
                    </a:lnTo>
                    <a:cubicBezTo>
                      <a:pt x="10145" y="10618"/>
                      <a:pt x="10618" y="10177"/>
                      <a:pt x="10618" y="9578"/>
                    </a:cubicBezTo>
                    <a:lnTo>
                      <a:pt x="10618" y="9232"/>
                    </a:lnTo>
                    <a:lnTo>
                      <a:pt x="11689" y="9232"/>
                    </a:lnTo>
                    <a:cubicBezTo>
                      <a:pt x="11878" y="9232"/>
                      <a:pt x="12036" y="9074"/>
                      <a:pt x="12036" y="8854"/>
                    </a:cubicBezTo>
                    <a:cubicBezTo>
                      <a:pt x="12036" y="8665"/>
                      <a:pt x="11878" y="8507"/>
                      <a:pt x="11689" y="8507"/>
                    </a:cubicBezTo>
                    <a:lnTo>
                      <a:pt x="10618" y="8507"/>
                    </a:lnTo>
                    <a:lnTo>
                      <a:pt x="10618" y="7814"/>
                    </a:lnTo>
                    <a:lnTo>
                      <a:pt x="11689" y="7814"/>
                    </a:lnTo>
                    <a:cubicBezTo>
                      <a:pt x="11878" y="7814"/>
                      <a:pt x="12036" y="7656"/>
                      <a:pt x="12036" y="7436"/>
                    </a:cubicBezTo>
                    <a:cubicBezTo>
                      <a:pt x="12036" y="7247"/>
                      <a:pt x="11878" y="7089"/>
                      <a:pt x="11689" y="7089"/>
                    </a:cubicBezTo>
                    <a:lnTo>
                      <a:pt x="10618" y="7089"/>
                    </a:lnTo>
                    <a:lnTo>
                      <a:pt x="10618" y="6396"/>
                    </a:lnTo>
                    <a:lnTo>
                      <a:pt x="11689" y="6396"/>
                    </a:lnTo>
                    <a:cubicBezTo>
                      <a:pt x="11878" y="6396"/>
                      <a:pt x="12036" y="6239"/>
                      <a:pt x="12036" y="6018"/>
                    </a:cubicBezTo>
                    <a:cubicBezTo>
                      <a:pt x="12036" y="5829"/>
                      <a:pt x="11878" y="5672"/>
                      <a:pt x="11689" y="5672"/>
                    </a:cubicBezTo>
                    <a:lnTo>
                      <a:pt x="10618" y="5672"/>
                    </a:lnTo>
                    <a:lnTo>
                      <a:pt x="10618" y="4978"/>
                    </a:lnTo>
                    <a:lnTo>
                      <a:pt x="11689" y="4978"/>
                    </a:lnTo>
                    <a:cubicBezTo>
                      <a:pt x="11878" y="4978"/>
                      <a:pt x="12036" y="4821"/>
                      <a:pt x="12036" y="4600"/>
                    </a:cubicBezTo>
                    <a:cubicBezTo>
                      <a:pt x="12036" y="4411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6" y="3372"/>
                      <a:pt x="12036" y="3183"/>
                    </a:cubicBezTo>
                    <a:cubicBezTo>
                      <a:pt x="12036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8"/>
                      <a:pt x="9547" y="1418"/>
                    </a:cubicBezTo>
                    <a:lnTo>
                      <a:pt x="9200" y="1418"/>
                    </a:lnTo>
                    <a:lnTo>
                      <a:pt x="9200" y="347"/>
                    </a:lnTo>
                    <a:cubicBezTo>
                      <a:pt x="9200" y="158"/>
                      <a:pt x="9043" y="1"/>
                      <a:pt x="8854" y="1"/>
                    </a:cubicBezTo>
                    <a:cubicBezTo>
                      <a:pt x="8665" y="1"/>
                      <a:pt x="8507" y="158"/>
                      <a:pt x="8507" y="347"/>
                    </a:cubicBezTo>
                    <a:lnTo>
                      <a:pt x="8507" y="1418"/>
                    </a:lnTo>
                    <a:lnTo>
                      <a:pt x="7782" y="1418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8"/>
                    </a:lnTo>
                    <a:lnTo>
                      <a:pt x="6365" y="1418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2" y="158"/>
                      <a:pt x="5672" y="347"/>
                    </a:cubicBezTo>
                    <a:lnTo>
                      <a:pt x="5672" y="1418"/>
                    </a:lnTo>
                    <a:lnTo>
                      <a:pt x="4947" y="1418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-44369750" y="33178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-44411500" y="3275325"/>
                <a:ext cx="1008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96" extrusionOk="0">
                    <a:moveTo>
                      <a:pt x="2017" y="1008"/>
                    </a:moveTo>
                    <a:cubicBezTo>
                      <a:pt x="2615" y="1008"/>
                      <a:pt x="3088" y="1481"/>
                      <a:pt x="3088" y="2048"/>
                    </a:cubicBezTo>
                    <a:cubicBezTo>
                      <a:pt x="3088" y="2647"/>
                      <a:pt x="2615" y="3119"/>
                      <a:pt x="2017" y="3119"/>
                    </a:cubicBezTo>
                    <a:cubicBezTo>
                      <a:pt x="1418" y="3119"/>
                      <a:pt x="945" y="2647"/>
                      <a:pt x="945" y="2048"/>
                    </a:cubicBezTo>
                    <a:cubicBezTo>
                      <a:pt x="945" y="1481"/>
                      <a:pt x="1418" y="1008"/>
                      <a:pt x="2017" y="1008"/>
                    </a:cubicBezTo>
                    <a:close/>
                    <a:moveTo>
                      <a:pt x="1670" y="0"/>
                    </a:moveTo>
                    <a:lnTo>
                      <a:pt x="1670" y="126"/>
                    </a:lnTo>
                    <a:cubicBezTo>
                      <a:pt x="1670" y="284"/>
                      <a:pt x="1576" y="410"/>
                      <a:pt x="1418" y="441"/>
                    </a:cubicBezTo>
                    <a:cubicBezTo>
                      <a:pt x="1229" y="536"/>
                      <a:pt x="1040" y="630"/>
                      <a:pt x="882" y="756"/>
                    </a:cubicBezTo>
                    <a:cubicBezTo>
                      <a:pt x="809" y="811"/>
                      <a:pt x="725" y="845"/>
                      <a:pt x="643" y="845"/>
                    </a:cubicBezTo>
                    <a:cubicBezTo>
                      <a:pt x="584" y="845"/>
                      <a:pt x="526" y="828"/>
                      <a:pt x="473" y="788"/>
                    </a:cubicBezTo>
                    <a:lnTo>
                      <a:pt x="347" y="725"/>
                    </a:lnTo>
                    <a:lnTo>
                      <a:pt x="0" y="1324"/>
                    </a:lnTo>
                    <a:lnTo>
                      <a:pt x="126" y="1387"/>
                    </a:lnTo>
                    <a:cubicBezTo>
                      <a:pt x="252" y="1481"/>
                      <a:pt x="315" y="1639"/>
                      <a:pt x="284" y="1733"/>
                    </a:cubicBezTo>
                    <a:cubicBezTo>
                      <a:pt x="252" y="1985"/>
                      <a:pt x="252" y="2143"/>
                      <a:pt x="284" y="2363"/>
                    </a:cubicBezTo>
                    <a:cubicBezTo>
                      <a:pt x="315" y="2521"/>
                      <a:pt x="252" y="2647"/>
                      <a:pt x="126" y="2741"/>
                    </a:cubicBezTo>
                    <a:lnTo>
                      <a:pt x="0" y="2804"/>
                    </a:lnTo>
                    <a:lnTo>
                      <a:pt x="347" y="3403"/>
                    </a:lnTo>
                    <a:lnTo>
                      <a:pt x="473" y="3308"/>
                    </a:lnTo>
                    <a:cubicBezTo>
                      <a:pt x="518" y="3286"/>
                      <a:pt x="566" y="3276"/>
                      <a:pt x="616" y="3276"/>
                    </a:cubicBezTo>
                    <a:cubicBezTo>
                      <a:pt x="707" y="3276"/>
                      <a:pt x="801" y="3310"/>
                      <a:pt x="882" y="3371"/>
                    </a:cubicBezTo>
                    <a:cubicBezTo>
                      <a:pt x="1040" y="3529"/>
                      <a:pt x="1229" y="3592"/>
                      <a:pt x="1418" y="3686"/>
                    </a:cubicBezTo>
                    <a:cubicBezTo>
                      <a:pt x="1576" y="3718"/>
                      <a:pt x="1670" y="3875"/>
                      <a:pt x="1670" y="4001"/>
                    </a:cubicBezTo>
                    <a:lnTo>
                      <a:pt x="1670" y="4096"/>
                    </a:lnTo>
                    <a:lnTo>
                      <a:pt x="2363" y="4096"/>
                    </a:lnTo>
                    <a:lnTo>
                      <a:pt x="2363" y="4001"/>
                    </a:lnTo>
                    <a:cubicBezTo>
                      <a:pt x="2363" y="3844"/>
                      <a:pt x="2458" y="3718"/>
                      <a:pt x="2615" y="3686"/>
                    </a:cubicBezTo>
                    <a:cubicBezTo>
                      <a:pt x="2804" y="3592"/>
                      <a:pt x="2993" y="3466"/>
                      <a:pt x="3151" y="3371"/>
                    </a:cubicBezTo>
                    <a:cubicBezTo>
                      <a:pt x="3232" y="3310"/>
                      <a:pt x="3327" y="3276"/>
                      <a:pt x="3417" y="3276"/>
                    </a:cubicBezTo>
                    <a:cubicBezTo>
                      <a:pt x="3467" y="3276"/>
                      <a:pt x="3516" y="3286"/>
                      <a:pt x="3560" y="3308"/>
                    </a:cubicBezTo>
                    <a:lnTo>
                      <a:pt x="3686" y="3403"/>
                    </a:lnTo>
                    <a:lnTo>
                      <a:pt x="4033" y="2804"/>
                    </a:lnTo>
                    <a:lnTo>
                      <a:pt x="3907" y="2741"/>
                    </a:lnTo>
                    <a:cubicBezTo>
                      <a:pt x="3781" y="2647"/>
                      <a:pt x="3718" y="2489"/>
                      <a:pt x="3749" y="2363"/>
                    </a:cubicBezTo>
                    <a:cubicBezTo>
                      <a:pt x="3781" y="2143"/>
                      <a:pt x="3781" y="1985"/>
                      <a:pt x="3749" y="1733"/>
                    </a:cubicBezTo>
                    <a:cubicBezTo>
                      <a:pt x="3718" y="1576"/>
                      <a:pt x="3781" y="1481"/>
                      <a:pt x="3907" y="1387"/>
                    </a:cubicBezTo>
                    <a:lnTo>
                      <a:pt x="4033" y="1324"/>
                    </a:lnTo>
                    <a:lnTo>
                      <a:pt x="3686" y="725"/>
                    </a:lnTo>
                    <a:lnTo>
                      <a:pt x="3560" y="788"/>
                    </a:lnTo>
                    <a:cubicBezTo>
                      <a:pt x="3502" y="832"/>
                      <a:pt x="3437" y="855"/>
                      <a:pt x="3371" y="855"/>
                    </a:cubicBezTo>
                    <a:cubicBezTo>
                      <a:pt x="3295" y="855"/>
                      <a:pt x="3218" y="824"/>
                      <a:pt x="3151" y="756"/>
                    </a:cubicBezTo>
                    <a:cubicBezTo>
                      <a:pt x="2993" y="599"/>
                      <a:pt x="2804" y="536"/>
                      <a:pt x="2615" y="441"/>
                    </a:cubicBezTo>
                    <a:cubicBezTo>
                      <a:pt x="2458" y="410"/>
                      <a:pt x="2363" y="252"/>
                      <a:pt x="2363" y="126"/>
                    </a:cubicBezTo>
                    <a:lnTo>
                      <a:pt x="23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20"/>
          <p:cNvGrpSpPr/>
          <p:nvPr/>
        </p:nvGrpSpPr>
        <p:grpSpPr>
          <a:xfrm>
            <a:off x="5842299" y="3042675"/>
            <a:ext cx="3270506" cy="1330552"/>
            <a:chOff x="5842299" y="3042675"/>
            <a:chExt cx="3270506" cy="1330552"/>
          </a:xfrm>
        </p:grpSpPr>
        <p:sp>
          <p:nvSpPr>
            <p:cNvPr id="567" name="Google Shape;567;p20"/>
            <p:cNvSpPr/>
            <p:nvPr/>
          </p:nvSpPr>
          <p:spPr>
            <a:xfrm>
              <a:off x="7514630" y="304267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8" name="Google Shape;568;p20"/>
            <p:cNvSpPr txBox="1"/>
            <p:nvPr/>
          </p:nvSpPr>
          <p:spPr>
            <a:xfrm>
              <a:off x="5842299" y="3791397"/>
              <a:ext cx="3270506" cy="581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indent="-285750" algn="ctr">
                <a:buFont typeface="Calibri"/>
                <a:buChar char="-"/>
              </a:pPr>
              <a:r>
                <a:rPr lang="en" b="1" err="1">
                  <a:latin typeface="Fira Sans Extra Condensed"/>
                  <a:ea typeface="Fira Sans Extra Condensed"/>
                  <a:cs typeface="Fira Sans Extra Condensed"/>
                </a:rPr>
                <a:t>Detectar_y_crear_string_con_espacios</a:t>
              </a:r>
              <a:endParaRPr lang="en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</p:grpSp>
      <p:grpSp>
        <p:nvGrpSpPr>
          <p:cNvPr id="570" name="Google Shape;570;p20"/>
          <p:cNvGrpSpPr/>
          <p:nvPr/>
        </p:nvGrpSpPr>
        <p:grpSpPr>
          <a:xfrm>
            <a:off x="6606682" y="1008927"/>
            <a:ext cx="2291812" cy="1565049"/>
            <a:chOff x="6628112" y="1001783"/>
            <a:chExt cx="2356917" cy="1572392"/>
          </a:xfrm>
        </p:grpSpPr>
        <p:sp>
          <p:nvSpPr>
            <p:cNvPr id="571" name="Google Shape;571;p20"/>
            <p:cNvSpPr/>
            <p:nvPr/>
          </p:nvSpPr>
          <p:spPr>
            <a:xfrm>
              <a:off x="7514630" y="1001783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2" name="Google Shape;572;p20"/>
            <p:cNvSpPr txBox="1"/>
            <p:nvPr/>
          </p:nvSpPr>
          <p:spPr>
            <a:xfrm>
              <a:off x="6628112" y="1770621"/>
              <a:ext cx="2356917" cy="803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indent="-285750">
                <a:buFont typeface="Calibri"/>
                <a:buChar char="-"/>
              </a:pPr>
              <a:r>
                <a:rPr lang="en" b="1" err="1">
                  <a:latin typeface="Fira Sans Extra Condensed"/>
                  <a:ea typeface="Fira Sans Extra Condensed"/>
                  <a:cs typeface="Fira Sans Extra Condensed"/>
                </a:rPr>
                <a:t>Entrenar_red_gd</a:t>
              </a:r>
            </a:p>
            <a:p>
              <a:pPr marL="285750" indent="-285750">
                <a:buFont typeface="Calibri"/>
                <a:buChar char="-"/>
              </a:pPr>
              <a:r>
                <a:rPr lang="en" b="1" err="1">
                  <a:latin typeface="Fira Sans Extra Condensed"/>
                  <a:ea typeface="Fira Sans Extra Condensed"/>
                  <a:cs typeface="Fira Sans Extra Condensed"/>
                </a:rPr>
                <a:t>Acurracy</a:t>
              </a:r>
              <a:endParaRPr lang="en" b="1">
                <a:latin typeface="Fira Sans Extra Condensed"/>
                <a:ea typeface="Fira Sans Extra Condensed"/>
                <a:cs typeface="Fira Sans Extra Condensed"/>
              </a:endParaRPr>
            </a:p>
            <a:p>
              <a:pPr marL="285750" indent="-285750">
                <a:buFont typeface="Calibri"/>
                <a:buChar char="-"/>
              </a:pPr>
              <a:r>
                <a:rPr lang="en" b="1" err="1">
                  <a:latin typeface="Fira Sans Extra Condensed"/>
                  <a:ea typeface="Fira Sans Extra Condensed"/>
                  <a:cs typeface="Fira Sans Extra Condensed"/>
                </a:rPr>
                <a:t>Descartar_muestras_nulas</a:t>
              </a:r>
              <a:endParaRPr lang="en" err="1"/>
            </a:p>
            <a:p>
              <a:pPr marL="285750" indent="-285750">
                <a:buFont typeface="Calibri"/>
                <a:buChar char="-"/>
              </a:pPr>
              <a:r>
                <a:rPr lang="en" b="1" err="1">
                  <a:latin typeface="Fira Sans Extra Condensed"/>
                  <a:ea typeface="Fira Sans Extra Condensed"/>
                  <a:cs typeface="Fira Sans Extra Condensed"/>
                </a:rPr>
                <a:t>Entrenar_mayus</a:t>
              </a:r>
              <a:endParaRPr lang="en" b="1">
                <a:latin typeface="Fira Sans Extra Condensed"/>
                <a:ea typeface="Fira Sans Extra Condensed"/>
                <a:cs typeface="Fira Sans Extra Condensed"/>
              </a:endParaRPr>
            </a:p>
            <a:p>
              <a:pPr marL="285750" indent="-285750">
                <a:buFont typeface="Calibri"/>
                <a:buChar char="-"/>
              </a:pPr>
              <a:endParaRPr lang="en" sz="1800" b="1"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</p:grpSp>
      <p:grpSp>
        <p:nvGrpSpPr>
          <p:cNvPr id="574" name="Google Shape;574;p20"/>
          <p:cNvGrpSpPr/>
          <p:nvPr/>
        </p:nvGrpSpPr>
        <p:grpSpPr>
          <a:xfrm>
            <a:off x="497103" y="1001783"/>
            <a:ext cx="1734600" cy="1115203"/>
            <a:chOff x="497103" y="1001783"/>
            <a:chExt cx="1734600" cy="1115203"/>
          </a:xfrm>
        </p:grpSpPr>
        <p:sp>
          <p:nvSpPr>
            <p:cNvPr id="575" name="Google Shape;575;p20"/>
            <p:cNvSpPr/>
            <p:nvPr/>
          </p:nvSpPr>
          <p:spPr>
            <a:xfrm>
              <a:off x="1021803" y="1001783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6" name="Google Shape;576;p20"/>
            <p:cNvSpPr txBox="1"/>
            <p:nvPr/>
          </p:nvSpPr>
          <p:spPr>
            <a:xfrm>
              <a:off x="497103" y="1785186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Método forward</a:t>
              </a:r>
            </a:p>
          </p:txBody>
        </p:sp>
      </p:grpSp>
      <p:grpSp>
        <p:nvGrpSpPr>
          <p:cNvPr id="578" name="Google Shape;578;p20"/>
          <p:cNvGrpSpPr/>
          <p:nvPr/>
        </p:nvGrpSpPr>
        <p:grpSpPr>
          <a:xfrm>
            <a:off x="480476" y="3011269"/>
            <a:ext cx="2788909" cy="1667523"/>
            <a:chOff x="478319" y="3042675"/>
            <a:chExt cx="2974646" cy="1846116"/>
          </a:xfrm>
        </p:grpSpPr>
        <p:sp>
          <p:nvSpPr>
            <p:cNvPr id="579" name="Google Shape;579;p20"/>
            <p:cNvSpPr/>
            <p:nvPr/>
          </p:nvSpPr>
          <p:spPr>
            <a:xfrm>
              <a:off x="1021803" y="3042675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0" name="Google Shape;580;p20"/>
            <p:cNvSpPr txBox="1"/>
            <p:nvPr/>
          </p:nvSpPr>
          <p:spPr>
            <a:xfrm>
              <a:off x="478319" y="3780614"/>
              <a:ext cx="2974646" cy="11081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indent="-285750" algn="ctr">
                <a:buFont typeface="Calibri"/>
                <a:buChar char="-"/>
              </a:pPr>
              <a:endParaRPr lang="en" sz="1800" b="1">
                <a:latin typeface="Fira Sans Extra Condensed"/>
                <a:ea typeface="Fira Sans Extra Condensed"/>
                <a:cs typeface="Fira Sans Extra Condensed"/>
              </a:endParaRPr>
            </a:p>
            <a:p>
              <a:pPr marL="285750" indent="-285750">
                <a:buFont typeface="Calibri"/>
                <a:buChar char="-"/>
              </a:pPr>
              <a:r>
                <a:rPr lang="en" b="1">
                  <a:latin typeface="Fira Sans Extra Condensed"/>
                  <a:ea typeface="Fira Sans Extra Condensed"/>
                  <a:cs typeface="Fira Sans Extra Condensed"/>
                </a:rPr>
                <a:t>Binarize</a:t>
              </a:r>
            </a:p>
            <a:p>
              <a:pPr marL="285750" indent="-285750">
                <a:buFont typeface="Calibri"/>
                <a:buChar char="-"/>
              </a:pPr>
              <a:r>
                <a:rPr lang="en" b="1" err="1">
                  <a:latin typeface="Fira Sans Extra Condensed"/>
                  <a:ea typeface="Fira Sans Extra Condensed"/>
                  <a:cs typeface="Fira Sans Extra Condensed"/>
                </a:rPr>
                <a:t>Padding_cuadrado</a:t>
              </a:r>
            </a:p>
            <a:p>
              <a:pPr marL="285750" indent="-285750">
                <a:buFont typeface="Calibri"/>
                <a:buChar char="-"/>
              </a:pPr>
              <a:r>
                <a:rPr lang="en" b="1" err="1">
                  <a:latin typeface="Fira Sans Extra Condensed"/>
                  <a:ea typeface="Fira Sans Extra Condensed"/>
                  <a:cs typeface="Fira Sans Extra Condensed"/>
                </a:rPr>
                <a:t>Segmentar_caracteres</a:t>
              </a:r>
              <a:endParaRPr lang="en" b="1">
                <a:latin typeface="Fira Sans Extra Condensed"/>
                <a:ea typeface="Fira Sans Extra Condensed"/>
                <a:cs typeface="Fira Sans Extra Condensed"/>
              </a:endParaRPr>
            </a:p>
            <a:p>
              <a:pPr marL="285750" indent="-285750">
                <a:buFont typeface="Calibri"/>
                <a:buChar char="-"/>
              </a:pPr>
              <a:r>
                <a:rPr lang="en" b="1" err="1">
                  <a:latin typeface="Fira Sans Extra Condensed"/>
                  <a:ea typeface="Fira Sans Extra Condensed"/>
                  <a:cs typeface="Fira Sans Extra Condensed"/>
                </a:rPr>
                <a:t>Predecir_clase</a:t>
              </a:r>
              <a:endParaRPr lang="en" b="1">
                <a:latin typeface="Fira Sans Extra Condensed"/>
                <a:ea typeface="Fira Sans Extra Condensed"/>
                <a:cs typeface="Fira Sans Extra Condensed"/>
              </a:endParaRPr>
            </a:p>
            <a:p>
              <a:pPr marL="285750" indent="-285750">
                <a:buFont typeface="Calibri"/>
                <a:buChar char="-"/>
              </a:pPr>
              <a:r>
                <a:rPr lang="en" b="1" err="1">
                  <a:latin typeface="Fira Sans Extra Condensed"/>
                  <a:ea typeface="Fira Sans Extra Condensed"/>
                  <a:cs typeface="Fira Sans Extra Condensed"/>
                </a:rPr>
                <a:t>Detectar_y_etiquetar</a:t>
              </a:r>
              <a:endParaRPr lang="en" b="1">
                <a:latin typeface="Fira Sans Extra Condensed"/>
                <a:ea typeface="Fira Sans Extra Condensed"/>
                <a:cs typeface="Fira Sans Extra Condensed"/>
              </a:endParaRPr>
            </a:p>
            <a:p>
              <a:pPr marL="285750" indent="-285750" algn="ctr">
                <a:buFont typeface="Calibri"/>
                <a:buChar char="-"/>
              </a:pPr>
              <a:endParaRPr lang="en" sz="1800" b="1"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</p:grpSp>
      <p:cxnSp>
        <p:nvCxnSpPr>
          <p:cNvPr id="582" name="Google Shape;582;p20"/>
          <p:cNvCxnSpPr>
            <a:cxnSpLocks/>
          </p:cNvCxnSpPr>
          <p:nvPr/>
        </p:nvCxnSpPr>
        <p:spPr>
          <a:xfrm flipV="1">
            <a:off x="5697452" y="1304621"/>
            <a:ext cx="1815224" cy="528039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3" name="Google Shape;583;p20"/>
          <p:cNvCxnSpPr>
            <a:cxnSpLocks/>
          </p:cNvCxnSpPr>
          <p:nvPr/>
        </p:nvCxnSpPr>
        <p:spPr>
          <a:xfrm flipV="1">
            <a:off x="1542493" y="2858873"/>
            <a:ext cx="1460360" cy="45398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5" name="Google Shape;585;p20"/>
          <p:cNvCxnSpPr>
            <a:cxnSpLocks/>
            <a:stCxn id="567" idx="2"/>
            <a:endCxn id="561" idx="6"/>
          </p:cNvCxnSpPr>
          <p:nvPr/>
        </p:nvCxnSpPr>
        <p:spPr>
          <a:xfrm rot="10800000" flipV="1">
            <a:off x="4959408" y="3344924"/>
            <a:ext cx="2555223" cy="5322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Google Shape;582;p20">
            <a:extLst>
              <a:ext uri="{FF2B5EF4-FFF2-40B4-BE49-F238E27FC236}">
                <a16:creationId xmlns:a16="http://schemas.microsoft.com/office/drawing/2014/main" id="{90AFE9EB-EA12-8BC2-3C65-295ACCD6D1FB}"/>
              </a:ext>
            </a:extLst>
          </p:cNvPr>
          <p:cNvCxnSpPr>
            <a:cxnSpLocks/>
          </p:cNvCxnSpPr>
          <p:nvPr/>
        </p:nvCxnSpPr>
        <p:spPr>
          <a:xfrm flipH="1">
            <a:off x="1769101" y="1446896"/>
            <a:ext cx="23853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A5AA68ED-18B8-782F-0B9F-063424687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4611569"/>
            <a:ext cx="2057400" cy="47093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978613B8-5A31-239D-41F2-B2C1A3F8B1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9356" y="4281546"/>
            <a:ext cx="2743200" cy="13799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BBBF7CB-2151-7279-A7A5-EFF759B25F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5215" r="9106" b="-614"/>
          <a:stretch/>
        </p:blipFill>
        <p:spPr>
          <a:xfrm>
            <a:off x="6472238" y="2482187"/>
            <a:ext cx="2493418" cy="52887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Preprocesamiento del texto</a:t>
            </a:r>
            <a:endParaRPr/>
          </a:p>
        </p:txBody>
      </p:sp>
      <p:sp>
        <p:nvSpPr>
          <p:cNvPr id="1267" name="Google Shape;1267;p30"/>
          <p:cNvSpPr txBox="1"/>
          <p:nvPr/>
        </p:nvSpPr>
        <p:spPr>
          <a:xfrm>
            <a:off x="777432" y="1088265"/>
            <a:ext cx="4222273" cy="371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Función para normalizar las oraciones </a:t>
            </a:r>
            <a:endParaRPr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83" name="Google Shape;1283;p30"/>
          <p:cNvSpPr/>
          <p:nvPr/>
        </p:nvSpPr>
        <p:spPr>
          <a:xfrm>
            <a:off x="2324099" y="1590423"/>
            <a:ext cx="175639" cy="181302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30"/>
          <p:cNvSpPr/>
          <p:nvPr/>
        </p:nvSpPr>
        <p:spPr>
          <a:xfrm>
            <a:off x="2579172" y="3254637"/>
            <a:ext cx="175639" cy="181302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2704D7-0244-A0B6-8282-927D6F834A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63" t="58665" r="20711" b="20985"/>
          <a:stretch/>
        </p:blipFill>
        <p:spPr>
          <a:xfrm>
            <a:off x="851425" y="1417320"/>
            <a:ext cx="6058654" cy="102400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B7A619A-3918-A6AD-6327-3DD8496151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09" t="50386" r="66796" b="14420"/>
          <a:stretch/>
        </p:blipFill>
        <p:spPr>
          <a:xfrm>
            <a:off x="1153572" y="3178497"/>
            <a:ext cx="1686105" cy="1582422"/>
          </a:xfrm>
          <a:prstGeom prst="rect">
            <a:avLst/>
          </a:prstGeom>
        </p:spPr>
      </p:pic>
      <p:sp>
        <p:nvSpPr>
          <p:cNvPr id="10" name="Google Shape;1267;p30">
            <a:extLst>
              <a:ext uri="{FF2B5EF4-FFF2-40B4-BE49-F238E27FC236}">
                <a16:creationId xmlns:a16="http://schemas.microsoft.com/office/drawing/2014/main" id="{9EA36883-BF8D-1CCD-EDF1-CC72072A0B53}"/>
              </a:ext>
            </a:extLst>
          </p:cNvPr>
          <p:cNvSpPr txBox="1"/>
          <p:nvPr/>
        </p:nvSpPr>
        <p:spPr>
          <a:xfrm>
            <a:off x="1153572" y="2748290"/>
            <a:ext cx="948720" cy="371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6">
                    <a:lumMod val="50000"/>
                  </a:schemeClr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Salida</a:t>
            </a:r>
            <a:endParaRPr sz="1800" b="1">
              <a:solidFill>
                <a:schemeClr val="accent6">
                  <a:lumMod val="50000"/>
                </a:schemeClr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" name="Google Shape;1267;p30">
            <a:extLst>
              <a:ext uri="{FF2B5EF4-FFF2-40B4-BE49-F238E27FC236}">
                <a16:creationId xmlns:a16="http://schemas.microsoft.com/office/drawing/2014/main" id="{B7190C3E-D379-22C6-AF1A-276EFF126108}"/>
              </a:ext>
            </a:extLst>
          </p:cNvPr>
          <p:cNvSpPr txBox="1"/>
          <p:nvPr/>
        </p:nvSpPr>
        <p:spPr>
          <a:xfrm>
            <a:off x="3038954" y="3628707"/>
            <a:ext cx="1860293" cy="690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1"/>
                </a:solidFill>
                <a:latin typeface="Calibri" panose="020F0502020204030204" pitchFamily="34" charset="0"/>
                <a:ea typeface="Fira Sans Extra Condensed"/>
                <a:cs typeface="Calibri" panose="020F0502020204030204" pitchFamily="34" charset="0"/>
                <a:sym typeface="Fira Sans Extra Condensed"/>
              </a:rPr>
              <a:t>Guardado en archivo pickle</a:t>
            </a:r>
            <a:endParaRPr sz="1600">
              <a:solidFill>
                <a:schemeClr val="tx1"/>
              </a:solidFill>
              <a:latin typeface="Calibri" panose="020F0502020204030204" pitchFamily="34" charset="0"/>
              <a:ea typeface="Fira Sans Extra Condensed"/>
              <a:cs typeface="Calibri" panose="020F0502020204030204" pitchFamily="34" charset="0"/>
              <a:sym typeface="Fira Sans Extra Condensed"/>
            </a:endParaRPr>
          </a:p>
        </p:txBody>
      </p:sp>
      <p:cxnSp>
        <p:nvCxnSpPr>
          <p:cNvPr id="13" name="Conector: angular 12">
            <a:extLst>
              <a:ext uri="{FF2B5EF4-FFF2-40B4-BE49-F238E27FC236}">
                <a16:creationId xmlns:a16="http://schemas.microsoft.com/office/drawing/2014/main" id="{771F43EB-87AF-8C52-EFD9-DB3C1A49FA7A}"/>
              </a:ext>
            </a:extLst>
          </p:cNvPr>
          <p:cNvCxnSpPr>
            <a:cxnSpLocks/>
          </p:cNvCxnSpPr>
          <p:nvPr/>
        </p:nvCxnSpPr>
        <p:spPr>
          <a:xfrm flipV="1">
            <a:off x="2997040" y="4245248"/>
            <a:ext cx="963864" cy="263719"/>
          </a:xfrm>
          <a:prstGeom prst="bentConnector3">
            <a:avLst>
              <a:gd name="adj1" fmla="val 99806"/>
            </a:avLst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oogle Shape;1102;p28">
            <a:extLst>
              <a:ext uri="{FF2B5EF4-FFF2-40B4-BE49-F238E27FC236}">
                <a16:creationId xmlns:a16="http://schemas.microsoft.com/office/drawing/2014/main" id="{39690195-3D90-A31E-1790-F91534091FC4}"/>
              </a:ext>
            </a:extLst>
          </p:cNvPr>
          <p:cNvGrpSpPr/>
          <p:nvPr/>
        </p:nvGrpSpPr>
        <p:grpSpPr>
          <a:xfrm>
            <a:off x="7064694" y="2023644"/>
            <a:ext cx="1622106" cy="2824590"/>
            <a:chOff x="3542850" y="1110125"/>
            <a:chExt cx="2058325" cy="3621846"/>
          </a:xfrm>
        </p:grpSpPr>
        <p:grpSp>
          <p:nvGrpSpPr>
            <p:cNvPr id="16" name="Google Shape;1103;p28">
              <a:extLst>
                <a:ext uri="{FF2B5EF4-FFF2-40B4-BE49-F238E27FC236}">
                  <a16:creationId xmlns:a16="http://schemas.microsoft.com/office/drawing/2014/main" id="{1E4EB011-C35D-7058-70A6-F25C7156329C}"/>
                </a:ext>
              </a:extLst>
            </p:cNvPr>
            <p:cNvGrpSpPr/>
            <p:nvPr/>
          </p:nvGrpSpPr>
          <p:grpSpPr>
            <a:xfrm>
              <a:off x="3668838" y="1110125"/>
              <a:ext cx="1806332" cy="3621846"/>
              <a:chOff x="457200" y="1110125"/>
              <a:chExt cx="1806332" cy="3621846"/>
            </a:xfrm>
          </p:grpSpPr>
          <p:sp>
            <p:nvSpPr>
              <p:cNvPr id="20" name="Google Shape;1104;p28">
                <a:extLst>
                  <a:ext uri="{FF2B5EF4-FFF2-40B4-BE49-F238E27FC236}">
                    <a16:creationId xmlns:a16="http://schemas.microsoft.com/office/drawing/2014/main" id="{2B4C48F2-EE6B-ACC8-006D-9FF3C31E7FF0}"/>
                  </a:ext>
                </a:extLst>
              </p:cNvPr>
              <p:cNvSpPr/>
              <p:nvPr/>
            </p:nvSpPr>
            <p:spPr>
              <a:xfrm>
                <a:off x="732798" y="1219887"/>
                <a:ext cx="1267116" cy="1408917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47841" extrusionOk="0">
                    <a:moveTo>
                      <a:pt x="1" y="1"/>
                    </a:moveTo>
                    <a:lnTo>
                      <a:pt x="1" y="43597"/>
                    </a:lnTo>
                    <a:lnTo>
                      <a:pt x="14" y="43814"/>
                    </a:lnTo>
                    <a:lnTo>
                      <a:pt x="28" y="44032"/>
                    </a:lnTo>
                    <a:lnTo>
                      <a:pt x="55" y="44250"/>
                    </a:lnTo>
                    <a:lnTo>
                      <a:pt x="96" y="44454"/>
                    </a:lnTo>
                    <a:lnTo>
                      <a:pt x="137" y="44658"/>
                    </a:lnTo>
                    <a:lnTo>
                      <a:pt x="191" y="44862"/>
                    </a:lnTo>
                    <a:lnTo>
                      <a:pt x="259" y="45052"/>
                    </a:lnTo>
                    <a:lnTo>
                      <a:pt x="341" y="45243"/>
                    </a:lnTo>
                    <a:lnTo>
                      <a:pt x="422" y="45433"/>
                    </a:lnTo>
                    <a:lnTo>
                      <a:pt x="517" y="45623"/>
                    </a:lnTo>
                    <a:lnTo>
                      <a:pt x="626" y="45800"/>
                    </a:lnTo>
                    <a:lnTo>
                      <a:pt x="735" y="45963"/>
                    </a:lnTo>
                    <a:lnTo>
                      <a:pt x="844" y="46140"/>
                    </a:lnTo>
                    <a:lnTo>
                      <a:pt x="980" y="46290"/>
                    </a:lnTo>
                    <a:lnTo>
                      <a:pt x="1102" y="46453"/>
                    </a:lnTo>
                    <a:lnTo>
                      <a:pt x="1252" y="46603"/>
                    </a:lnTo>
                    <a:lnTo>
                      <a:pt x="1402" y="46739"/>
                    </a:lnTo>
                    <a:lnTo>
                      <a:pt x="1551" y="46875"/>
                    </a:lnTo>
                    <a:lnTo>
                      <a:pt x="1715" y="46997"/>
                    </a:lnTo>
                    <a:lnTo>
                      <a:pt x="1878" y="47120"/>
                    </a:lnTo>
                    <a:lnTo>
                      <a:pt x="2055" y="47228"/>
                    </a:lnTo>
                    <a:lnTo>
                      <a:pt x="2231" y="47324"/>
                    </a:lnTo>
                    <a:lnTo>
                      <a:pt x="2408" y="47419"/>
                    </a:lnTo>
                    <a:lnTo>
                      <a:pt x="2599" y="47501"/>
                    </a:lnTo>
                    <a:lnTo>
                      <a:pt x="2789" y="47582"/>
                    </a:lnTo>
                    <a:lnTo>
                      <a:pt x="2993" y="47650"/>
                    </a:lnTo>
                    <a:lnTo>
                      <a:pt x="3184" y="47705"/>
                    </a:lnTo>
                    <a:lnTo>
                      <a:pt x="3401" y="47759"/>
                    </a:lnTo>
                    <a:lnTo>
                      <a:pt x="3605" y="47786"/>
                    </a:lnTo>
                    <a:lnTo>
                      <a:pt x="3809" y="47813"/>
                    </a:lnTo>
                    <a:lnTo>
                      <a:pt x="4027" y="47841"/>
                    </a:lnTo>
                    <a:lnTo>
                      <a:pt x="38999" y="47841"/>
                    </a:lnTo>
                    <a:lnTo>
                      <a:pt x="39217" y="47813"/>
                    </a:lnTo>
                    <a:lnTo>
                      <a:pt x="39421" y="47786"/>
                    </a:lnTo>
                    <a:lnTo>
                      <a:pt x="39625" y="47759"/>
                    </a:lnTo>
                    <a:lnTo>
                      <a:pt x="39843" y="47705"/>
                    </a:lnTo>
                    <a:lnTo>
                      <a:pt x="40033" y="47650"/>
                    </a:lnTo>
                    <a:lnTo>
                      <a:pt x="40237" y="47582"/>
                    </a:lnTo>
                    <a:lnTo>
                      <a:pt x="40428" y="47501"/>
                    </a:lnTo>
                    <a:lnTo>
                      <a:pt x="40618" y="47419"/>
                    </a:lnTo>
                    <a:lnTo>
                      <a:pt x="40795" y="47324"/>
                    </a:lnTo>
                    <a:lnTo>
                      <a:pt x="40972" y="47228"/>
                    </a:lnTo>
                    <a:lnTo>
                      <a:pt x="41148" y="47120"/>
                    </a:lnTo>
                    <a:lnTo>
                      <a:pt x="41312" y="46997"/>
                    </a:lnTo>
                    <a:lnTo>
                      <a:pt x="41475" y="46875"/>
                    </a:lnTo>
                    <a:lnTo>
                      <a:pt x="41625" y="46739"/>
                    </a:lnTo>
                    <a:lnTo>
                      <a:pt x="41774" y="46603"/>
                    </a:lnTo>
                    <a:lnTo>
                      <a:pt x="41924" y="46453"/>
                    </a:lnTo>
                    <a:lnTo>
                      <a:pt x="42046" y="46290"/>
                    </a:lnTo>
                    <a:lnTo>
                      <a:pt x="42182" y="46140"/>
                    </a:lnTo>
                    <a:lnTo>
                      <a:pt x="42291" y="45963"/>
                    </a:lnTo>
                    <a:lnTo>
                      <a:pt x="42400" y="45800"/>
                    </a:lnTo>
                    <a:lnTo>
                      <a:pt x="42509" y="45623"/>
                    </a:lnTo>
                    <a:lnTo>
                      <a:pt x="42604" y="45433"/>
                    </a:lnTo>
                    <a:lnTo>
                      <a:pt x="42686" y="45243"/>
                    </a:lnTo>
                    <a:lnTo>
                      <a:pt x="42767" y="45052"/>
                    </a:lnTo>
                    <a:lnTo>
                      <a:pt x="42835" y="44862"/>
                    </a:lnTo>
                    <a:lnTo>
                      <a:pt x="42890" y="44658"/>
                    </a:lnTo>
                    <a:lnTo>
                      <a:pt x="42930" y="44454"/>
                    </a:lnTo>
                    <a:lnTo>
                      <a:pt x="42971" y="44250"/>
                    </a:lnTo>
                    <a:lnTo>
                      <a:pt x="42998" y="44032"/>
                    </a:lnTo>
                    <a:lnTo>
                      <a:pt x="43012" y="43814"/>
                    </a:lnTo>
                    <a:lnTo>
                      <a:pt x="43026" y="43597"/>
                    </a:lnTo>
                    <a:lnTo>
                      <a:pt x="430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105;p28">
                <a:extLst>
                  <a:ext uri="{FF2B5EF4-FFF2-40B4-BE49-F238E27FC236}">
                    <a16:creationId xmlns:a16="http://schemas.microsoft.com/office/drawing/2014/main" id="{8354F68A-3A8A-DA2B-A9EC-28440B7C2AFA}"/>
                  </a:ext>
                </a:extLst>
              </p:cNvPr>
              <p:cNvSpPr/>
              <p:nvPr/>
            </p:nvSpPr>
            <p:spPr>
              <a:xfrm>
                <a:off x="732798" y="1110125"/>
                <a:ext cx="1267116" cy="235571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7999" extrusionOk="0">
                    <a:moveTo>
                      <a:pt x="2123" y="0"/>
                    </a:moveTo>
                    <a:lnTo>
                      <a:pt x="1905" y="14"/>
                    </a:lnTo>
                    <a:lnTo>
                      <a:pt x="1701" y="41"/>
                    </a:lnTo>
                    <a:lnTo>
                      <a:pt x="1497" y="96"/>
                    </a:lnTo>
                    <a:lnTo>
                      <a:pt x="1306" y="164"/>
                    </a:lnTo>
                    <a:lnTo>
                      <a:pt x="1116" y="259"/>
                    </a:lnTo>
                    <a:lnTo>
                      <a:pt x="939" y="354"/>
                    </a:lnTo>
                    <a:lnTo>
                      <a:pt x="776" y="477"/>
                    </a:lnTo>
                    <a:lnTo>
                      <a:pt x="626" y="613"/>
                    </a:lnTo>
                    <a:lnTo>
                      <a:pt x="490" y="776"/>
                    </a:lnTo>
                    <a:lnTo>
                      <a:pt x="368" y="939"/>
                    </a:lnTo>
                    <a:lnTo>
                      <a:pt x="259" y="1102"/>
                    </a:lnTo>
                    <a:lnTo>
                      <a:pt x="177" y="1293"/>
                    </a:lnTo>
                    <a:lnTo>
                      <a:pt x="96" y="1483"/>
                    </a:lnTo>
                    <a:lnTo>
                      <a:pt x="55" y="1687"/>
                    </a:lnTo>
                    <a:lnTo>
                      <a:pt x="14" y="1905"/>
                    </a:lnTo>
                    <a:lnTo>
                      <a:pt x="1" y="2122"/>
                    </a:lnTo>
                    <a:lnTo>
                      <a:pt x="1" y="7999"/>
                    </a:lnTo>
                    <a:lnTo>
                      <a:pt x="43026" y="7999"/>
                    </a:lnTo>
                    <a:lnTo>
                      <a:pt x="43026" y="2122"/>
                    </a:lnTo>
                    <a:lnTo>
                      <a:pt x="43012" y="1905"/>
                    </a:lnTo>
                    <a:lnTo>
                      <a:pt x="42971" y="1687"/>
                    </a:lnTo>
                    <a:lnTo>
                      <a:pt x="42930" y="1483"/>
                    </a:lnTo>
                    <a:lnTo>
                      <a:pt x="42849" y="1293"/>
                    </a:lnTo>
                    <a:lnTo>
                      <a:pt x="42767" y="1102"/>
                    </a:lnTo>
                    <a:lnTo>
                      <a:pt x="42658" y="939"/>
                    </a:lnTo>
                    <a:lnTo>
                      <a:pt x="42536" y="776"/>
                    </a:lnTo>
                    <a:lnTo>
                      <a:pt x="42400" y="613"/>
                    </a:lnTo>
                    <a:lnTo>
                      <a:pt x="42250" y="477"/>
                    </a:lnTo>
                    <a:lnTo>
                      <a:pt x="42087" y="354"/>
                    </a:lnTo>
                    <a:lnTo>
                      <a:pt x="41910" y="259"/>
                    </a:lnTo>
                    <a:lnTo>
                      <a:pt x="41720" y="164"/>
                    </a:lnTo>
                    <a:lnTo>
                      <a:pt x="41529" y="96"/>
                    </a:lnTo>
                    <a:lnTo>
                      <a:pt x="41325" y="41"/>
                    </a:lnTo>
                    <a:lnTo>
                      <a:pt x="41121" y="14"/>
                    </a:lnTo>
                    <a:lnTo>
                      <a:pt x="409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106;p28">
                <a:extLst>
                  <a:ext uri="{FF2B5EF4-FFF2-40B4-BE49-F238E27FC236}">
                    <a16:creationId xmlns:a16="http://schemas.microsoft.com/office/drawing/2014/main" id="{D85A3307-1621-DF4F-4BBE-C760245E9F08}"/>
                  </a:ext>
                </a:extLst>
              </p:cNvPr>
              <p:cNvSpPr/>
              <p:nvPr/>
            </p:nvSpPr>
            <p:spPr>
              <a:xfrm>
                <a:off x="1610513" y="1175417"/>
                <a:ext cx="8257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2790" extrusionOk="0">
                    <a:moveTo>
                      <a:pt x="1266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7" y="232"/>
                    </a:lnTo>
                    <a:lnTo>
                      <a:pt x="518" y="314"/>
                    </a:lnTo>
                    <a:lnTo>
                      <a:pt x="409" y="409"/>
                    </a:lnTo>
                    <a:lnTo>
                      <a:pt x="327" y="504"/>
                    </a:lnTo>
                    <a:lnTo>
                      <a:pt x="246" y="613"/>
                    </a:lnTo>
                    <a:lnTo>
                      <a:pt x="178" y="735"/>
                    </a:lnTo>
                    <a:lnTo>
                      <a:pt x="110" y="858"/>
                    </a:lnTo>
                    <a:lnTo>
                      <a:pt x="69" y="980"/>
                    </a:lnTo>
                    <a:lnTo>
                      <a:pt x="28" y="1116"/>
                    </a:lnTo>
                    <a:lnTo>
                      <a:pt x="15" y="1252"/>
                    </a:lnTo>
                    <a:lnTo>
                      <a:pt x="1" y="1402"/>
                    </a:lnTo>
                    <a:lnTo>
                      <a:pt x="15" y="1538"/>
                    </a:lnTo>
                    <a:lnTo>
                      <a:pt x="28" y="1674"/>
                    </a:lnTo>
                    <a:lnTo>
                      <a:pt x="69" y="1810"/>
                    </a:lnTo>
                    <a:lnTo>
                      <a:pt x="110" y="1946"/>
                    </a:lnTo>
                    <a:lnTo>
                      <a:pt x="178" y="2068"/>
                    </a:lnTo>
                    <a:lnTo>
                      <a:pt x="246" y="2177"/>
                    </a:lnTo>
                    <a:lnTo>
                      <a:pt x="327" y="2286"/>
                    </a:lnTo>
                    <a:lnTo>
                      <a:pt x="409" y="2381"/>
                    </a:lnTo>
                    <a:lnTo>
                      <a:pt x="518" y="2476"/>
                    </a:lnTo>
                    <a:lnTo>
                      <a:pt x="627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66" y="2789"/>
                    </a:lnTo>
                    <a:lnTo>
                      <a:pt x="1552" y="2789"/>
                    </a:lnTo>
                    <a:lnTo>
                      <a:pt x="1688" y="2762"/>
                    </a:lnTo>
                    <a:lnTo>
                      <a:pt x="1824" y="2735"/>
                    </a:lnTo>
                    <a:lnTo>
                      <a:pt x="1946" y="2680"/>
                    </a:lnTo>
                    <a:lnTo>
                      <a:pt x="2069" y="2626"/>
                    </a:lnTo>
                    <a:lnTo>
                      <a:pt x="2191" y="2558"/>
                    </a:lnTo>
                    <a:lnTo>
                      <a:pt x="2286" y="2476"/>
                    </a:lnTo>
                    <a:lnTo>
                      <a:pt x="2395" y="2381"/>
                    </a:lnTo>
                    <a:lnTo>
                      <a:pt x="2477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789" y="1538"/>
                    </a:lnTo>
                    <a:lnTo>
                      <a:pt x="2803" y="1402"/>
                    </a:lnTo>
                    <a:lnTo>
                      <a:pt x="2789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7" y="504"/>
                    </a:lnTo>
                    <a:lnTo>
                      <a:pt x="2395" y="409"/>
                    </a:lnTo>
                    <a:lnTo>
                      <a:pt x="2286" y="314"/>
                    </a:lnTo>
                    <a:lnTo>
                      <a:pt x="2191" y="232"/>
                    </a:lnTo>
                    <a:lnTo>
                      <a:pt x="2069" y="164"/>
                    </a:lnTo>
                    <a:lnTo>
                      <a:pt x="1946" y="109"/>
                    </a:lnTo>
                    <a:lnTo>
                      <a:pt x="1824" y="55"/>
                    </a:lnTo>
                    <a:lnTo>
                      <a:pt x="1688" y="28"/>
                    </a:lnTo>
                    <a:lnTo>
                      <a:pt x="155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107;p28">
                <a:extLst>
                  <a:ext uri="{FF2B5EF4-FFF2-40B4-BE49-F238E27FC236}">
                    <a16:creationId xmlns:a16="http://schemas.microsoft.com/office/drawing/2014/main" id="{698FC247-32EA-82B4-46B0-3061B5E21CB1}"/>
                  </a:ext>
                </a:extLst>
              </p:cNvPr>
              <p:cNvSpPr/>
              <p:nvPr/>
            </p:nvSpPr>
            <p:spPr>
              <a:xfrm>
                <a:off x="1743924" y="1175417"/>
                <a:ext cx="8254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790" extrusionOk="0">
                    <a:moveTo>
                      <a:pt x="1266" y="1"/>
                    </a:moveTo>
                    <a:lnTo>
                      <a:pt x="1130" y="28"/>
                    </a:lnTo>
                    <a:lnTo>
                      <a:pt x="994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6" y="232"/>
                    </a:lnTo>
                    <a:lnTo>
                      <a:pt x="517" y="314"/>
                    </a:lnTo>
                    <a:lnTo>
                      <a:pt x="422" y="409"/>
                    </a:lnTo>
                    <a:lnTo>
                      <a:pt x="327" y="504"/>
                    </a:lnTo>
                    <a:lnTo>
                      <a:pt x="245" y="613"/>
                    </a:lnTo>
                    <a:lnTo>
                      <a:pt x="177" y="735"/>
                    </a:lnTo>
                    <a:lnTo>
                      <a:pt x="123" y="858"/>
                    </a:lnTo>
                    <a:lnTo>
                      <a:pt x="69" y="980"/>
                    </a:lnTo>
                    <a:lnTo>
                      <a:pt x="41" y="1116"/>
                    </a:lnTo>
                    <a:lnTo>
                      <a:pt x="14" y="1252"/>
                    </a:lnTo>
                    <a:lnTo>
                      <a:pt x="1" y="1402"/>
                    </a:lnTo>
                    <a:lnTo>
                      <a:pt x="14" y="1538"/>
                    </a:lnTo>
                    <a:lnTo>
                      <a:pt x="41" y="1674"/>
                    </a:lnTo>
                    <a:lnTo>
                      <a:pt x="69" y="1810"/>
                    </a:lnTo>
                    <a:lnTo>
                      <a:pt x="123" y="1946"/>
                    </a:lnTo>
                    <a:lnTo>
                      <a:pt x="177" y="2068"/>
                    </a:lnTo>
                    <a:lnTo>
                      <a:pt x="245" y="2177"/>
                    </a:lnTo>
                    <a:lnTo>
                      <a:pt x="327" y="2286"/>
                    </a:lnTo>
                    <a:lnTo>
                      <a:pt x="422" y="2381"/>
                    </a:lnTo>
                    <a:lnTo>
                      <a:pt x="517" y="2476"/>
                    </a:lnTo>
                    <a:lnTo>
                      <a:pt x="626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94" y="2735"/>
                    </a:lnTo>
                    <a:lnTo>
                      <a:pt x="1130" y="2762"/>
                    </a:lnTo>
                    <a:lnTo>
                      <a:pt x="1266" y="2789"/>
                    </a:lnTo>
                    <a:lnTo>
                      <a:pt x="1551" y="2789"/>
                    </a:lnTo>
                    <a:lnTo>
                      <a:pt x="1687" y="2762"/>
                    </a:lnTo>
                    <a:lnTo>
                      <a:pt x="1823" y="2735"/>
                    </a:lnTo>
                    <a:lnTo>
                      <a:pt x="1946" y="2680"/>
                    </a:lnTo>
                    <a:lnTo>
                      <a:pt x="2068" y="2626"/>
                    </a:lnTo>
                    <a:lnTo>
                      <a:pt x="2191" y="2558"/>
                    </a:lnTo>
                    <a:lnTo>
                      <a:pt x="2299" y="2476"/>
                    </a:lnTo>
                    <a:lnTo>
                      <a:pt x="2395" y="2381"/>
                    </a:lnTo>
                    <a:lnTo>
                      <a:pt x="2490" y="2286"/>
                    </a:lnTo>
                    <a:lnTo>
                      <a:pt x="2571" y="2177"/>
                    </a:lnTo>
                    <a:lnTo>
                      <a:pt x="2639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803" y="1538"/>
                    </a:lnTo>
                    <a:lnTo>
                      <a:pt x="2803" y="1402"/>
                    </a:lnTo>
                    <a:lnTo>
                      <a:pt x="2803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39" y="735"/>
                    </a:lnTo>
                    <a:lnTo>
                      <a:pt x="2571" y="613"/>
                    </a:lnTo>
                    <a:lnTo>
                      <a:pt x="2490" y="504"/>
                    </a:lnTo>
                    <a:lnTo>
                      <a:pt x="2395" y="409"/>
                    </a:lnTo>
                    <a:lnTo>
                      <a:pt x="2299" y="314"/>
                    </a:lnTo>
                    <a:lnTo>
                      <a:pt x="2191" y="232"/>
                    </a:lnTo>
                    <a:lnTo>
                      <a:pt x="2068" y="164"/>
                    </a:lnTo>
                    <a:lnTo>
                      <a:pt x="1946" y="109"/>
                    </a:lnTo>
                    <a:lnTo>
                      <a:pt x="1823" y="55"/>
                    </a:lnTo>
                    <a:lnTo>
                      <a:pt x="1687" y="28"/>
                    </a:lnTo>
                    <a:lnTo>
                      <a:pt x="15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108;p28">
                <a:extLst>
                  <a:ext uri="{FF2B5EF4-FFF2-40B4-BE49-F238E27FC236}">
                    <a16:creationId xmlns:a16="http://schemas.microsoft.com/office/drawing/2014/main" id="{F9FBD048-B4DC-61FA-B41F-3C35808EE6F7}"/>
                  </a:ext>
                </a:extLst>
              </p:cNvPr>
              <p:cNvSpPr/>
              <p:nvPr/>
            </p:nvSpPr>
            <p:spPr>
              <a:xfrm>
                <a:off x="1872123" y="1175417"/>
                <a:ext cx="82136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790" extrusionOk="0">
                    <a:moveTo>
                      <a:pt x="1252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44" y="109"/>
                    </a:lnTo>
                    <a:lnTo>
                      <a:pt x="721" y="164"/>
                    </a:lnTo>
                    <a:lnTo>
                      <a:pt x="613" y="232"/>
                    </a:lnTo>
                    <a:lnTo>
                      <a:pt x="504" y="314"/>
                    </a:lnTo>
                    <a:lnTo>
                      <a:pt x="408" y="409"/>
                    </a:lnTo>
                    <a:lnTo>
                      <a:pt x="313" y="504"/>
                    </a:lnTo>
                    <a:lnTo>
                      <a:pt x="232" y="613"/>
                    </a:lnTo>
                    <a:lnTo>
                      <a:pt x="164" y="735"/>
                    </a:lnTo>
                    <a:lnTo>
                      <a:pt x="109" y="858"/>
                    </a:lnTo>
                    <a:lnTo>
                      <a:pt x="55" y="980"/>
                    </a:lnTo>
                    <a:lnTo>
                      <a:pt x="28" y="1116"/>
                    </a:lnTo>
                    <a:lnTo>
                      <a:pt x="0" y="1252"/>
                    </a:lnTo>
                    <a:lnTo>
                      <a:pt x="0" y="1402"/>
                    </a:lnTo>
                    <a:lnTo>
                      <a:pt x="0" y="1538"/>
                    </a:lnTo>
                    <a:lnTo>
                      <a:pt x="28" y="1674"/>
                    </a:lnTo>
                    <a:lnTo>
                      <a:pt x="55" y="1810"/>
                    </a:lnTo>
                    <a:lnTo>
                      <a:pt x="109" y="1946"/>
                    </a:lnTo>
                    <a:lnTo>
                      <a:pt x="164" y="2068"/>
                    </a:lnTo>
                    <a:lnTo>
                      <a:pt x="232" y="2177"/>
                    </a:lnTo>
                    <a:lnTo>
                      <a:pt x="313" y="2286"/>
                    </a:lnTo>
                    <a:lnTo>
                      <a:pt x="408" y="2381"/>
                    </a:lnTo>
                    <a:lnTo>
                      <a:pt x="504" y="2476"/>
                    </a:lnTo>
                    <a:lnTo>
                      <a:pt x="613" y="2558"/>
                    </a:lnTo>
                    <a:lnTo>
                      <a:pt x="721" y="2626"/>
                    </a:lnTo>
                    <a:lnTo>
                      <a:pt x="844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52" y="2789"/>
                    </a:lnTo>
                    <a:lnTo>
                      <a:pt x="1538" y="2789"/>
                    </a:lnTo>
                    <a:lnTo>
                      <a:pt x="1674" y="2762"/>
                    </a:lnTo>
                    <a:lnTo>
                      <a:pt x="1810" y="2735"/>
                    </a:lnTo>
                    <a:lnTo>
                      <a:pt x="1932" y="2680"/>
                    </a:lnTo>
                    <a:lnTo>
                      <a:pt x="2054" y="2626"/>
                    </a:lnTo>
                    <a:lnTo>
                      <a:pt x="2177" y="2558"/>
                    </a:lnTo>
                    <a:lnTo>
                      <a:pt x="2286" y="2476"/>
                    </a:lnTo>
                    <a:lnTo>
                      <a:pt x="2381" y="2381"/>
                    </a:lnTo>
                    <a:lnTo>
                      <a:pt x="2476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80" y="1946"/>
                    </a:lnTo>
                    <a:lnTo>
                      <a:pt x="2735" y="1810"/>
                    </a:lnTo>
                    <a:lnTo>
                      <a:pt x="2762" y="1674"/>
                    </a:lnTo>
                    <a:lnTo>
                      <a:pt x="2789" y="1538"/>
                    </a:lnTo>
                    <a:lnTo>
                      <a:pt x="2789" y="1402"/>
                    </a:lnTo>
                    <a:lnTo>
                      <a:pt x="2789" y="1252"/>
                    </a:lnTo>
                    <a:lnTo>
                      <a:pt x="2762" y="1116"/>
                    </a:lnTo>
                    <a:lnTo>
                      <a:pt x="2735" y="980"/>
                    </a:lnTo>
                    <a:lnTo>
                      <a:pt x="2680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6" y="504"/>
                    </a:lnTo>
                    <a:lnTo>
                      <a:pt x="2381" y="409"/>
                    </a:lnTo>
                    <a:lnTo>
                      <a:pt x="2286" y="314"/>
                    </a:lnTo>
                    <a:lnTo>
                      <a:pt x="2177" y="232"/>
                    </a:lnTo>
                    <a:lnTo>
                      <a:pt x="2054" y="164"/>
                    </a:lnTo>
                    <a:lnTo>
                      <a:pt x="1932" y="109"/>
                    </a:lnTo>
                    <a:lnTo>
                      <a:pt x="1810" y="55"/>
                    </a:lnTo>
                    <a:lnTo>
                      <a:pt x="1674" y="28"/>
                    </a:lnTo>
                    <a:lnTo>
                      <a:pt x="15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109;p28">
                <a:extLst>
                  <a:ext uri="{FF2B5EF4-FFF2-40B4-BE49-F238E27FC236}">
                    <a16:creationId xmlns:a16="http://schemas.microsoft.com/office/drawing/2014/main" id="{C23A5D73-0D77-314C-4208-6A204927C207}"/>
                  </a:ext>
                </a:extLst>
              </p:cNvPr>
              <p:cNvSpPr/>
              <p:nvPr/>
            </p:nvSpPr>
            <p:spPr>
              <a:xfrm>
                <a:off x="902669" y="2032308"/>
                <a:ext cx="937806" cy="4971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8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8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25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38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4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4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38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1"/>
                    </a:lnTo>
                    <a:lnTo>
                      <a:pt x="31830" y="925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1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8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110;p28">
                <a:extLst>
                  <a:ext uri="{FF2B5EF4-FFF2-40B4-BE49-F238E27FC236}">
                    <a16:creationId xmlns:a16="http://schemas.microsoft.com/office/drawing/2014/main" id="{512809F1-90C3-902E-B1F1-C77CF6FDF877}"/>
                  </a:ext>
                </a:extLst>
              </p:cNvPr>
              <p:cNvSpPr/>
              <p:nvPr/>
            </p:nvSpPr>
            <p:spPr>
              <a:xfrm>
                <a:off x="902669" y="2156501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111;p28">
                <a:extLst>
                  <a:ext uri="{FF2B5EF4-FFF2-40B4-BE49-F238E27FC236}">
                    <a16:creationId xmlns:a16="http://schemas.microsoft.com/office/drawing/2014/main" id="{918C5B0C-32AD-608C-4F23-FD5D38FA0448}"/>
                  </a:ext>
                </a:extLst>
              </p:cNvPr>
              <p:cNvSpPr/>
              <p:nvPr/>
            </p:nvSpPr>
            <p:spPr>
              <a:xfrm>
                <a:off x="902669" y="2280693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58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3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19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19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3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58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112;p28">
                <a:extLst>
                  <a:ext uri="{FF2B5EF4-FFF2-40B4-BE49-F238E27FC236}">
                    <a16:creationId xmlns:a16="http://schemas.microsoft.com/office/drawing/2014/main" id="{A0A38DAD-ADAA-2038-8453-7CFD995F10A3}"/>
                  </a:ext>
                </a:extLst>
              </p:cNvPr>
              <p:cNvSpPr/>
              <p:nvPr/>
            </p:nvSpPr>
            <p:spPr>
              <a:xfrm>
                <a:off x="902669" y="2405269"/>
                <a:ext cx="937806" cy="49299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74" extrusionOk="0">
                    <a:moveTo>
                      <a:pt x="762" y="0"/>
                    </a:moveTo>
                    <a:lnTo>
                      <a:pt x="680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67" y="136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8" y="504"/>
                    </a:lnTo>
                    <a:lnTo>
                      <a:pt x="41" y="585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0" y="925"/>
                    </a:lnTo>
                    <a:lnTo>
                      <a:pt x="14" y="1007"/>
                    </a:lnTo>
                    <a:lnTo>
                      <a:pt x="41" y="1089"/>
                    </a:lnTo>
                    <a:lnTo>
                      <a:pt x="68" y="1170"/>
                    </a:lnTo>
                    <a:lnTo>
                      <a:pt x="150" y="1306"/>
                    </a:lnTo>
                    <a:lnTo>
                      <a:pt x="245" y="1429"/>
                    </a:lnTo>
                    <a:lnTo>
                      <a:pt x="367" y="1537"/>
                    </a:lnTo>
                    <a:lnTo>
                      <a:pt x="517" y="1605"/>
                    </a:lnTo>
                    <a:lnTo>
                      <a:pt x="599" y="1646"/>
                    </a:lnTo>
                    <a:lnTo>
                      <a:pt x="680" y="1660"/>
                    </a:lnTo>
                    <a:lnTo>
                      <a:pt x="762" y="1674"/>
                    </a:lnTo>
                    <a:lnTo>
                      <a:pt x="31082" y="1674"/>
                    </a:lnTo>
                    <a:lnTo>
                      <a:pt x="31164" y="1660"/>
                    </a:lnTo>
                    <a:lnTo>
                      <a:pt x="31245" y="1646"/>
                    </a:lnTo>
                    <a:lnTo>
                      <a:pt x="31327" y="1605"/>
                    </a:lnTo>
                    <a:lnTo>
                      <a:pt x="31463" y="1537"/>
                    </a:lnTo>
                    <a:lnTo>
                      <a:pt x="31585" y="1429"/>
                    </a:lnTo>
                    <a:lnTo>
                      <a:pt x="31694" y="1306"/>
                    </a:lnTo>
                    <a:lnTo>
                      <a:pt x="31776" y="1170"/>
                    </a:lnTo>
                    <a:lnTo>
                      <a:pt x="31803" y="1089"/>
                    </a:lnTo>
                    <a:lnTo>
                      <a:pt x="31817" y="1007"/>
                    </a:lnTo>
                    <a:lnTo>
                      <a:pt x="31830" y="925"/>
                    </a:lnTo>
                    <a:lnTo>
                      <a:pt x="31844" y="830"/>
                    </a:lnTo>
                    <a:lnTo>
                      <a:pt x="31830" y="749"/>
                    </a:lnTo>
                    <a:lnTo>
                      <a:pt x="31817" y="667"/>
                    </a:lnTo>
                    <a:lnTo>
                      <a:pt x="31803" y="585"/>
                    </a:lnTo>
                    <a:lnTo>
                      <a:pt x="31776" y="504"/>
                    </a:lnTo>
                    <a:lnTo>
                      <a:pt x="31694" y="368"/>
                    </a:lnTo>
                    <a:lnTo>
                      <a:pt x="31585" y="245"/>
                    </a:lnTo>
                    <a:lnTo>
                      <a:pt x="31463" y="136"/>
                    </a:lnTo>
                    <a:lnTo>
                      <a:pt x="31327" y="55"/>
                    </a:lnTo>
                    <a:lnTo>
                      <a:pt x="31245" y="28"/>
                    </a:lnTo>
                    <a:lnTo>
                      <a:pt x="31164" y="14"/>
                    </a:lnTo>
                    <a:lnTo>
                      <a:pt x="3108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13;p28">
                <a:extLst>
                  <a:ext uri="{FF2B5EF4-FFF2-40B4-BE49-F238E27FC236}">
                    <a16:creationId xmlns:a16="http://schemas.microsoft.com/office/drawing/2014/main" id="{317EE4CD-6C4E-4EAE-1794-AF4422D70FA8}"/>
                  </a:ext>
                </a:extLst>
              </p:cNvPr>
              <p:cNvSpPr/>
              <p:nvPr/>
            </p:nvSpPr>
            <p:spPr>
              <a:xfrm>
                <a:off x="1266796" y="1647744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114;p28">
                <a:extLst>
                  <a:ext uri="{FF2B5EF4-FFF2-40B4-BE49-F238E27FC236}">
                    <a16:creationId xmlns:a16="http://schemas.microsoft.com/office/drawing/2014/main" id="{D7CEEBF8-FC89-348E-CAA9-355330B75275}"/>
                  </a:ext>
                </a:extLst>
              </p:cNvPr>
              <p:cNvSpPr/>
              <p:nvPr/>
            </p:nvSpPr>
            <p:spPr>
              <a:xfrm>
                <a:off x="1266796" y="1679373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115;p28">
                <a:extLst>
                  <a:ext uri="{FF2B5EF4-FFF2-40B4-BE49-F238E27FC236}">
                    <a16:creationId xmlns:a16="http://schemas.microsoft.com/office/drawing/2014/main" id="{487EF051-9124-CD63-8D9F-A02FEA8A2FCB}"/>
                  </a:ext>
                </a:extLst>
              </p:cNvPr>
              <p:cNvSpPr/>
              <p:nvPr/>
            </p:nvSpPr>
            <p:spPr>
              <a:xfrm>
                <a:off x="1267620" y="1713830"/>
                <a:ext cx="209537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5" h="531" extrusionOk="0">
                    <a:moveTo>
                      <a:pt x="0" y="0"/>
                    </a:moveTo>
                    <a:lnTo>
                      <a:pt x="0" y="531"/>
                    </a:lnTo>
                    <a:lnTo>
                      <a:pt x="7114" y="531"/>
                    </a:lnTo>
                    <a:lnTo>
                      <a:pt x="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116;p28">
                <a:extLst>
                  <a:ext uri="{FF2B5EF4-FFF2-40B4-BE49-F238E27FC236}">
                    <a16:creationId xmlns:a16="http://schemas.microsoft.com/office/drawing/2014/main" id="{64E3FB71-53AA-5324-E3AD-9AEF89A57302}"/>
                  </a:ext>
                </a:extLst>
              </p:cNvPr>
              <p:cNvSpPr/>
              <p:nvPr/>
            </p:nvSpPr>
            <p:spPr>
              <a:xfrm>
                <a:off x="1266796" y="1747492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117;p28">
                <a:extLst>
                  <a:ext uri="{FF2B5EF4-FFF2-40B4-BE49-F238E27FC236}">
                    <a16:creationId xmlns:a16="http://schemas.microsoft.com/office/drawing/2014/main" id="{4A59FE10-A55F-F500-52A3-A63AC389E1A1}"/>
                  </a:ext>
                </a:extLst>
              </p:cNvPr>
              <p:cNvSpPr/>
              <p:nvPr/>
            </p:nvSpPr>
            <p:spPr>
              <a:xfrm>
                <a:off x="1266796" y="1779122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118;p28">
                <a:extLst>
                  <a:ext uri="{FF2B5EF4-FFF2-40B4-BE49-F238E27FC236}">
                    <a16:creationId xmlns:a16="http://schemas.microsoft.com/office/drawing/2014/main" id="{73347CE8-5C7F-FCED-32A2-FA6DB98C1BC6}"/>
                  </a:ext>
                </a:extLst>
              </p:cNvPr>
              <p:cNvSpPr/>
              <p:nvPr/>
            </p:nvSpPr>
            <p:spPr>
              <a:xfrm>
                <a:off x="1266796" y="1815170"/>
                <a:ext cx="209566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7115" y="545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119;p28">
                <a:extLst>
                  <a:ext uri="{FF2B5EF4-FFF2-40B4-BE49-F238E27FC236}">
                    <a16:creationId xmlns:a16="http://schemas.microsoft.com/office/drawing/2014/main" id="{E57FFBA9-6577-8FD4-EFBB-5731C7B7A8A4}"/>
                  </a:ext>
                </a:extLst>
              </p:cNvPr>
              <p:cNvSpPr/>
              <p:nvPr/>
            </p:nvSpPr>
            <p:spPr>
              <a:xfrm>
                <a:off x="913065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57" y="0"/>
                    </a:moveTo>
                    <a:lnTo>
                      <a:pt x="6408" y="14"/>
                    </a:lnTo>
                    <a:lnTo>
                      <a:pt x="6176" y="28"/>
                    </a:lnTo>
                    <a:lnTo>
                      <a:pt x="5959" y="41"/>
                    </a:lnTo>
                    <a:lnTo>
                      <a:pt x="5632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09" y="531"/>
                    </a:lnTo>
                    <a:lnTo>
                      <a:pt x="3823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47" y="2680"/>
                    </a:lnTo>
                    <a:lnTo>
                      <a:pt x="1293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49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50" y="4285"/>
                    </a:lnTo>
                    <a:lnTo>
                      <a:pt x="368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64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14" y="6190"/>
                    </a:lnTo>
                    <a:lnTo>
                      <a:pt x="1" y="6448"/>
                    </a:lnTo>
                    <a:lnTo>
                      <a:pt x="1" y="6720"/>
                    </a:lnTo>
                    <a:lnTo>
                      <a:pt x="1" y="7006"/>
                    </a:lnTo>
                    <a:lnTo>
                      <a:pt x="14" y="7278"/>
                    </a:lnTo>
                    <a:lnTo>
                      <a:pt x="42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27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22" y="9781"/>
                    </a:lnTo>
                    <a:lnTo>
                      <a:pt x="844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51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796" y="11304"/>
                    </a:lnTo>
                    <a:lnTo>
                      <a:pt x="1810" y="11318"/>
                    </a:lnTo>
                    <a:lnTo>
                      <a:pt x="2014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12" y="12270"/>
                    </a:lnTo>
                    <a:lnTo>
                      <a:pt x="3157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76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19" y="13413"/>
                    </a:lnTo>
                    <a:lnTo>
                      <a:pt x="7632" y="13385"/>
                    </a:lnTo>
                    <a:lnTo>
                      <a:pt x="7945" y="13331"/>
                    </a:lnTo>
                    <a:lnTo>
                      <a:pt x="8244" y="13263"/>
                    </a:lnTo>
                    <a:lnTo>
                      <a:pt x="8543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61" y="12297"/>
                    </a:lnTo>
                    <a:lnTo>
                      <a:pt x="10706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62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45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27" y="7006"/>
                    </a:lnTo>
                    <a:lnTo>
                      <a:pt x="13440" y="6720"/>
                    </a:lnTo>
                    <a:lnTo>
                      <a:pt x="13427" y="6448"/>
                    </a:lnTo>
                    <a:lnTo>
                      <a:pt x="13413" y="6190"/>
                    </a:lnTo>
                    <a:lnTo>
                      <a:pt x="13386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82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11" y="3007"/>
                    </a:lnTo>
                    <a:lnTo>
                      <a:pt x="12175" y="2816"/>
                    </a:lnTo>
                    <a:lnTo>
                      <a:pt x="12162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59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23" y="626"/>
                    </a:lnTo>
                    <a:lnTo>
                      <a:pt x="9237" y="490"/>
                    </a:lnTo>
                    <a:lnTo>
                      <a:pt x="8924" y="381"/>
                    </a:lnTo>
                    <a:lnTo>
                      <a:pt x="8625" y="273"/>
                    </a:lnTo>
                    <a:lnTo>
                      <a:pt x="8298" y="191"/>
                    </a:lnTo>
                    <a:lnTo>
                      <a:pt x="7986" y="123"/>
                    </a:lnTo>
                    <a:lnTo>
                      <a:pt x="7659" y="68"/>
                    </a:lnTo>
                    <a:lnTo>
                      <a:pt x="7319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120;p28">
                <a:extLst>
                  <a:ext uri="{FF2B5EF4-FFF2-40B4-BE49-F238E27FC236}">
                    <a16:creationId xmlns:a16="http://schemas.microsoft.com/office/drawing/2014/main" id="{36FC60C5-0321-B8CE-460E-DF94FB98DE69}"/>
                  </a:ext>
                </a:extLst>
              </p:cNvPr>
              <p:cNvSpPr/>
              <p:nvPr/>
            </p:nvSpPr>
            <p:spPr>
              <a:xfrm>
                <a:off x="1003596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66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18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56" y="735"/>
                    </a:lnTo>
                    <a:lnTo>
                      <a:pt x="1320" y="844"/>
                    </a:lnTo>
                    <a:lnTo>
                      <a:pt x="1198" y="953"/>
                    </a:lnTo>
                    <a:lnTo>
                      <a:pt x="1062" y="1075"/>
                    </a:lnTo>
                    <a:lnTo>
                      <a:pt x="940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55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10" y="2735"/>
                    </a:lnTo>
                    <a:lnTo>
                      <a:pt x="69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69" y="4380"/>
                    </a:lnTo>
                    <a:lnTo>
                      <a:pt x="110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55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40" y="6094"/>
                    </a:lnTo>
                    <a:lnTo>
                      <a:pt x="1062" y="6230"/>
                    </a:lnTo>
                    <a:lnTo>
                      <a:pt x="1198" y="6353"/>
                    </a:lnTo>
                    <a:lnTo>
                      <a:pt x="1320" y="6462"/>
                    </a:lnTo>
                    <a:lnTo>
                      <a:pt x="1456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18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66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21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74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57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43" y="5387"/>
                    </a:lnTo>
                    <a:lnTo>
                      <a:pt x="6925" y="5224"/>
                    </a:lnTo>
                    <a:lnTo>
                      <a:pt x="7006" y="5074"/>
                    </a:lnTo>
                    <a:lnTo>
                      <a:pt x="7061" y="4897"/>
                    </a:lnTo>
                    <a:lnTo>
                      <a:pt x="7129" y="4734"/>
                    </a:lnTo>
                    <a:lnTo>
                      <a:pt x="7170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65" y="4027"/>
                    </a:lnTo>
                    <a:lnTo>
                      <a:pt x="7278" y="3836"/>
                    </a:lnTo>
                    <a:lnTo>
                      <a:pt x="7292" y="3646"/>
                    </a:lnTo>
                    <a:lnTo>
                      <a:pt x="7278" y="3456"/>
                    </a:lnTo>
                    <a:lnTo>
                      <a:pt x="7265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70" y="2735"/>
                    </a:lnTo>
                    <a:lnTo>
                      <a:pt x="7129" y="2571"/>
                    </a:lnTo>
                    <a:lnTo>
                      <a:pt x="7061" y="2395"/>
                    </a:lnTo>
                    <a:lnTo>
                      <a:pt x="7006" y="2231"/>
                    </a:lnTo>
                    <a:lnTo>
                      <a:pt x="6925" y="2068"/>
                    </a:lnTo>
                    <a:lnTo>
                      <a:pt x="6843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57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74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21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121;p28">
                <a:extLst>
                  <a:ext uri="{FF2B5EF4-FFF2-40B4-BE49-F238E27FC236}">
                    <a16:creationId xmlns:a16="http://schemas.microsoft.com/office/drawing/2014/main" id="{7FFFA8E7-59CF-2298-6490-4041C9DC625E}"/>
                  </a:ext>
                </a:extLst>
              </p:cNvPr>
              <p:cNvSpPr/>
              <p:nvPr/>
            </p:nvSpPr>
            <p:spPr>
              <a:xfrm>
                <a:off x="104889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108" y="0"/>
                    </a:moveTo>
                    <a:lnTo>
                      <a:pt x="1891" y="14"/>
                    </a:lnTo>
                    <a:lnTo>
                      <a:pt x="1687" y="41"/>
                    </a:lnTo>
                    <a:lnTo>
                      <a:pt x="1483" y="95"/>
                    </a:lnTo>
                    <a:lnTo>
                      <a:pt x="1292" y="163"/>
                    </a:lnTo>
                    <a:lnTo>
                      <a:pt x="1102" y="245"/>
                    </a:lnTo>
                    <a:lnTo>
                      <a:pt x="925" y="354"/>
                    </a:lnTo>
                    <a:lnTo>
                      <a:pt x="775" y="476"/>
                    </a:lnTo>
                    <a:lnTo>
                      <a:pt x="626" y="612"/>
                    </a:lnTo>
                    <a:lnTo>
                      <a:pt x="490" y="762"/>
                    </a:lnTo>
                    <a:lnTo>
                      <a:pt x="367" y="925"/>
                    </a:lnTo>
                    <a:lnTo>
                      <a:pt x="259" y="1102"/>
                    </a:lnTo>
                    <a:lnTo>
                      <a:pt x="163" y="1279"/>
                    </a:lnTo>
                    <a:lnTo>
                      <a:pt x="95" y="1469"/>
                    </a:lnTo>
                    <a:lnTo>
                      <a:pt x="41" y="1673"/>
                    </a:lnTo>
                    <a:lnTo>
                      <a:pt x="14" y="1877"/>
                    </a:lnTo>
                    <a:lnTo>
                      <a:pt x="0" y="2095"/>
                    </a:lnTo>
                    <a:lnTo>
                      <a:pt x="14" y="2313"/>
                    </a:lnTo>
                    <a:lnTo>
                      <a:pt x="41" y="2517"/>
                    </a:lnTo>
                    <a:lnTo>
                      <a:pt x="95" y="2721"/>
                    </a:lnTo>
                    <a:lnTo>
                      <a:pt x="163" y="2911"/>
                    </a:lnTo>
                    <a:lnTo>
                      <a:pt x="259" y="3102"/>
                    </a:lnTo>
                    <a:lnTo>
                      <a:pt x="367" y="3278"/>
                    </a:lnTo>
                    <a:lnTo>
                      <a:pt x="490" y="3428"/>
                    </a:lnTo>
                    <a:lnTo>
                      <a:pt x="626" y="3578"/>
                    </a:lnTo>
                    <a:lnTo>
                      <a:pt x="775" y="3714"/>
                    </a:lnTo>
                    <a:lnTo>
                      <a:pt x="925" y="3836"/>
                    </a:lnTo>
                    <a:lnTo>
                      <a:pt x="1102" y="3945"/>
                    </a:lnTo>
                    <a:lnTo>
                      <a:pt x="1292" y="4040"/>
                    </a:lnTo>
                    <a:lnTo>
                      <a:pt x="1483" y="4108"/>
                    </a:lnTo>
                    <a:lnTo>
                      <a:pt x="1687" y="4163"/>
                    </a:lnTo>
                    <a:lnTo>
                      <a:pt x="1891" y="4190"/>
                    </a:lnTo>
                    <a:lnTo>
                      <a:pt x="2108" y="4203"/>
                    </a:lnTo>
                    <a:lnTo>
                      <a:pt x="2326" y="4190"/>
                    </a:lnTo>
                    <a:lnTo>
                      <a:pt x="2530" y="4163"/>
                    </a:lnTo>
                    <a:lnTo>
                      <a:pt x="2734" y="4108"/>
                    </a:lnTo>
                    <a:lnTo>
                      <a:pt x="2925" y="4040"/>
                    </a:lnTo>
                    <a:lnTo>
                      <a:pt x="3101" y="3945"/>
                    </a:lnTo>
                    <a:lnTo>
                      <a:pt x="3278" y="3836"/>
                    </a:lnTo>
                    <a:lnTo>
                      <a:pt x="3442" y="3714"/>
                    </a:lnTo>
                    <a:lnTo>
                      <a:pt x="3591" y="3578"/>
                    </a:lnTo>
                    <a:lnTo>
                      <a:pt x="3727" y="3428"/>
                    </a:lnTo>
                    <a:lnTo>
                      <a:pt x="3850" y="3278"/>
                    </a:lnTo>
                    <a:lnTo>
                      <a:pt x="3958" y="3102"/>
                    </a:lnTo>
                    <a:lnTo>
                      <a:pt x="4040" y="2911"/>
                    </a:lnTo>
                    <a:lnTo>
                      <a:pt x="4108" y="2721"/>
                    </a:lnTo>
                    <a:lnTo>
                      <a:pt x="4162" y="2517"/>
                    </a:lnTo>
                    <a:lnTo>
                      <a:pt x="4190" y="2313"/>
                    </a:lnTo>
                    <a:lnTo>
                      <a:pt x="4203" y="2095"/>
                    </a:lnTo>
                    <a:lnTo>
                      <a:pt x="4190" y="1877"/>
                    </a:lnTo>
                    <a:lnTo>
                      <a:pt x="4162" y="1673"/>
                    </a:lnTo>
                    <a:lnTo>
                      <a:pt x="4108" y="1469"/>
                    </a:lnTo>
                    <a:lnTo>
                      <a:pt x="4040" y="1279"/>
                    </a:lnTo>
                    <a:lnTo>
                      <a:pt x="3958" y="1102"/>
                    </a:lnTo>
                    <a:lnTo>
                      <a:pt x="3850" y="925"/>
                    </a:lnTo>
                    <a:lnTo>
                      <a:pt x="3727" y="762"/>
                    </a:lnTo>
                    <a:lnTo>
                      <a:pt x="3591" y="612"/>
                    </a:lnTo>
                    <a:lnTo>
                      <a:pt x="3442" y="476"/>
                    </a:lnTo>
                    <a:lnTo>
                      <a:pt x="3278" y="354"/>
                    </a:lnTo>
                    <a:lnTo>
                      <a:pt x="3101" y="245"/>
                    </a:lnTo>
                    <a:lnTo>
                      <a:pt x="2925" y="163"/>
                    </a:lnTo>
                    <a:lnTo>
                      <a:pt x="2734" y="95"/>
                    </a:lnTo>
                    <a:lnTo>
                      <a:pt x="2530" y="41"/>
                    </a:lnTo>
                    <a:lnTo>
                      <a:pt x="2326" y="14"/>
                    </a:lnTo>
                    <a:lnTo>
                      <a:pt x="21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122;p28">
                <a:extLst>
                  <a:ext uri="{FF2B5EF4-FFF2-40B4-BE49-F238E27FC236}">
                    <a16:creationId xmlns:a16="http://schemas.microsoft.com/office/drawing/2014/main" id="{4230B8FE-5178-7853-5F11-BEF83FC10488}"/>
                  </a:ext>
                </a:extLst>
              </p:cNvPr>
              <p:cNvSpPr/>
              <p:nvPr/>
            </p:nvSpPr>
            <p:spPr>
              <a:xfrm>
                <a:off x="1085734" y="1706615"/>
                <a:ext cx="50094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762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81" y="137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45" y="1456"/>
                    </a:lnTo>
                    <a:lnTo>
                      <a:pt x="381" y="1551"/>
                    </a:lnTo>
                    <a:lnTo>
                      <a:pt x="517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62" y="1701"/>
                    </a:lnTo>
                    <a:lnTo>
                      <a:pt x="939" y="1701"/>
                    </a:lnTo>
                    <a:lnTo>
                      <a:pt x="1021" y="1687"/>
                    </a:lnTo>
                    <a:lnTo>
                      <a:pt x="1102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01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02" y="28"/>
                    </a:lnTo>
                    <a:lnTo>
                      <a:pt x="1021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123;p28">
                <a:extLst>
                  <a:ext uri="{FF2B5EF4-FFF2-40B4-BE49-F238E27FC236}">
                    <a16:creationId xmlns:a16="http://schemas.microsoft.com/office/drawing/2014/main" id="{BB40E7CC-4CE0-B24F-8744-7178392632D1}"/>
                  </a:ext>
                </a:extLst>
              </p:cNvPr>
              <p:cNvSpPr/>
              <p:nvPr/>
            </p:nvSpPr>
            <p:spPr>
              <a:xfrm>
                <a:off x="1434252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71" y="0"/>
                    </a:moveTo>
                    <a:lnTo>
                      <a:pt x="6408" y="14"/>
                    </a:lnTo>
                    <a:lnTo>
                      <a:pt x="6190" y="28"/>
                    </a:lnTo>
                    <a:lnTo>
                      <a:pt x="5959" y="41"/>
                    </a:lnTo>
                    <a:lnTo>
                      <a:pt x="5646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22" y="531"/>
                    </a:lnTo>
                    <a:lnTo>
                      <a:pt x="3837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61" y="2680"/>
                    </a:lnTo>
                    <a:lnTo>
                      <a:pt x="1307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63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63" y="4285"/>
                    </a:lnTo>
                    <a:lnTo>
                      <a:pt x="382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78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28" y="6190"/>
                    </a:lnTo>
                    <a:lnTo>
                      <a:pt x="14" y="6448"/>
                    </a:lnTo>
                    <a:lnTo>
                      <a:pt x="1" y="6720"/>
                    </a:lnTo>
                    <a:lnTo>
                      <a:pt x="14" y="7006"/>
                    </a:lnTo>
                    <a:lnTo>
                      <a:pt x="28" y="7278"/>
                    </a:lnTo>
                    <a:lnTo>
                      <a:pt x="55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41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35" y="9781"/>
                    </a:lnTo>
                    <a:lnTo>
                      <a:pt x="858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65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810" y="11304"/>
                    </a:lnTo>
                    <a:lnTo>
                      <a:pt x="1824" y="11318"/>
                    </a:lnTo>
                    <a:lnTo>
                      <a:pt x="2028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25" y="12270"/>
                    </a:lnTo>
                    <a:lnTo>
                      <a:pt x="3170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90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33" y="13413"/>
                    </a:lnTo>
                    <a:lnTo>
                      <a:pt x="7645" y="13385"/>
                    </a:lnTo>
                    <a:lnTo>
                      <a:pt x="7945" y="13331"/>
                    </a:lnTo>
                    <a:lnTo>
                      <a:pt x="8258" y="13263"/>
                    </a:lnTo>
                    <a:lnTo>
                      <a:pt x="8557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75" y="12297"/>
                    </a:lnTo>
                    <a:lnTo>
                      <a:pt x="10720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75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59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40" y="7006"/>
                    </a:lnTo>
                    <a:lnTo>
                      <a:pt x="13440" y="6720"/>
                    </a:lnTo>
                    <a:lnTo>
                      <a:pt x="13440" y="6448"/>
                    </a:lnTo>
                    <a:lnTo>
                      <a:pt x="13413" y="6190"/>
                    </a:lnTo>
                    <a:lnTo>
                      <a:pt x="13399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96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25" y="3007"/>
                    </a:lnTo>
                    <a:lnTo>
                      <a:pt x="12189" y="2816"/>
                    </a:lnTo>
                    <a:lnTo>
                      <a:pt x="12175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73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36" y="626"/>
                    </a:lnTo>
                    <a:lnTo>
                      <a:pt x="9237" y="490"/>
                    </a:lnTo>
                    <a:lnTo>
                      <a:pt x="8938" y="381"/>
                    </a:lnTo>
                    <a:lnTo>
                      <a:pt x="8625" y="273"/>
                    </a:lnTo>
                    <a:lnTo>
                      <a:pt x="8312" y="191"/>
                    </a:lnTo>
                    <a:lnTo>
                      <a:pt x="7985" y="123"/>
                    </a:lnTo>
                    <a:lnTo>
                      <a:pt x="7659" y="68"/>
                    </a:lnTo>
                    <a:lnTo>
                      <a:pt x="7333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124;p28">
                <a:extLst>
                  <a:ext uri="{FF2B5EF4-FFF2-40B4-BE49-F238E27FC236}">
                    <a16:creationId xmlns:a16="http://schemas.microsoft.com/office/drawing/2014/main" id="{08599F7C-7B96-FF9F-D787-F29A69F41AD9}"/>
                  </a:ext>
                </a:extLst>
              </p:cNvPr>
              <p:cNvSpPr/>
              <p:nvPr/>
            </p:nvSpPr>
            <p:spPr>
              <a:xfrm>
                <a:off x="1524783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79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32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70" y="735"/>
                    </a:lnTo>
                    <a:lnTo>
                      <a:pt x="1334" y="844"/>
                    </a:lnTo>
                    <a:lnTo>
                      <a:pt x="1198" y="953"/>
                    </a:lnTo>
                    <a:lnTo>
                      <a:pt x="1076" y="1075"/>
                    </a:lnTo>
                    <a:lnTo>
                      <a:pt x="953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68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23" y="2735"/>
                    </a:lnTo>
                    <a:lnTo>
                      <a:pt x="83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83" y="4380"/>
                    </a:lnTo>
                    <a:lnTo>
                      <a:pt x="123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68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53" y="6094"/>
                    </a:lnTo>
                    <a:lnTo>
                      <a:pt x="1076" y="6230"/>
                    </a:lnTo>
                    <a:lnTo>
                      <a:pt x="1198" y="6353"/>
                    </a:lnTo>
                    <a:lnTo>
                      <a:pt x="1334" y="6462"/>
                    </a:lnTo>
                    <a:lnTo>
                      <a:pt x="1470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32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79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35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88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71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57" y="5387"/>
                    </a:lnTo>
                    <a:lnTo>
                      <a:pt x="6938" y="5224"/>
                    </a:lnTo>
                    <a:lnTo>
                      <a:pt x="7006" y="5074"/>
                    </a:lnTo>
                    <a:lnTo>
                      <a:pt x="7074" y="4897"/>
                    </a:lnTo>
                    <a:lnTo>
                      <a:pt x="7129" y="4734"/>
                    </a:lnTo>
                    <a:lnTo>
                      <a:pt x="7183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78" y="4027"/>
                    </a:lnTo>
                    <a:lnTo>
                      <a:pt x="7292" y="3836"/>
                    </a:lnTo>
                    <a:lnTo>
                      <a:pt x="7292" y="3646"/>
                    </a:lnTo>
                    <a:lnTo>
                      <a:pt x="7292" y="3456"/>
                    </a:lnTo>
                    <a:lnTo>
                      <a:pt x="7278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83" y="2735"/>
                    </a:lnTo>
                    <a:lnTo>
                      <a:pt x="7129" y="2571"/>
                    </a:lnTo>
                    <a:lnTo>
                      <a:pt x="7074" y="2395"/>
                    </a:lnTo>
                    <a:lnTo>
                      <a:pt x="7006" y="2231"/>
                    </a:lnTo>
                    <a:lnTo>
                      <a:pt x="6938" y="2068"/>
                    </a:lnTo>
                    <a:lnTo>
                      <a:pt x="6857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71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88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35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125;p28">
                <a:extLst>
                  <a:ext uri="{FF2B5EF4-FFF2-40B4-BE49-F238E27FC236}">
                    <a16:creationId xmlns:a16="http://schemas.microsoft.com/office/drawing/2014/main" id="{34A5E8C5-DA75-332C-769A-2F825204D1D2}"/>
                  </a:ext>
                </a:extLst>
              </p:cNvPr>
              <p:cNvSpPr/>
              <p:nvPr/>
            </p:nvSpPr>
            <p:spPr>
              <a:xfrm>
                <a:off x="157046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095" y="0"/>
                    </a:moveTo>
                    <a:lnTo>
                      <a:pt x="1878" y="14"/>
                    </a:lnTo>
                    <a:lnTo>
                      <a:pt x="1674" y="41"/>
                    </a:lnTo>
                    <a:lnTo>
                      <a:pt x="1470" y="95"/>
                    </a:lnTo>
                    <a:lnTo>
                      <a:pt x="1279" y="163"/>
                    </a:lnTo>
                    <a:lnTo>
                      <a:pt x="1089" y="245"/>
                    </a:lnTo>
                    <a:lnTo>
                      <a:pt x="926" y="354"/>
                    </a:lnTo>
                    <a:lnTo>
                      <a:pt x="762" y="476"/>
                    </a:lnTo>
                    <a:lnTo>
                      <a:pt x="613" y="612"/>
                    </a:lnTo>
                    <a:lnTo>
                      <a:pt x="477" y="762"/>
                    </a:lnTo>
                    <a:lnTo>
                      <a:pt x="354" y="925"/>
                    </a:lnTo>
                    <a:lnTo>
                      <a:pt x="245" y="1102"/>
                    </a:lnTo>
                    <a:lnTo>
                      <a:pt x="164" y="1279"/>
                    </a:lnTo>
                    <a:lnTo>
                      <a:pt x="82" y="1469"/>
                    </a:lnTo>
                    <a:lnTo>
                      <a:pt x="41" y="1673"/>
                    </a:lnTo>
                    <a:lnTo>
                      <a:pt x="1" y="1877"/>
                    </a:lnTo>
                    <a:lnTo>
                      <a:pt x="1" y="2095"/>
                    </a:lnTo>
                    <a:lnTo>
                      <a:pt x="1" y="2313"/>
                    </a:lnTo>
                    <a:lnTo>
                      <a:pt x="41" y="2517"/>
                    </a:lnTo>
                    <a:lnTo>
                      <a:pt x="82" y="2721"/>
                    </a:lnTo>
                    <a:lnTo>
                      <a:pt x="164" y="2911"/>
                    </a:lnTo>
                    <a:lnTo>
                      <a:pt x="245" y="3102"/>
                    </a:lnTo>
                    <a:lnTo>
                      <a:pt x="354" y="3278"/>
                    </a:lnTo>
                    <a:lnTo>
                      <a:pt x="477" y="3428"/>
                    </a:lnTo>
                    <a:lnTo>
                      <a:pt x="613" y="3578"/>
                    </a:lnTo>
                    <a:lnTo>
                      <a:pt x="762" y="3714"/>
                    </a:lnTo>
                    <a:lnTo>
                      <a:pt x="926" y="3836"/>
                    </a:lnTo>
                    <a:lnTo>
                      <a:pt x="1089" y="3945"/>
                    </a:lnTo>
                    <a:lnTo>
                      <a:pt x="1279" y="4040"/>
                    </a:lnTo>
                    <a:lnTo>
                      <a:pt x="1470" y="4108"/>
                    </a:lnTo>
                    <a:lnTo>
                      <a:pt x="1674" y="4163"/>
                    </a:lnTo>
                    <a:lnTo>
                      <a:pt x="1878" y="4190"/>
                    </a:lnTo>
                    <a:lnTo>
                      <a:pt x="2095" y="4203"/>
                    </a:lnTo>
                    <a:lnTo>
                      <a:pt x="2313" y="4190"/>
                    </a:lnTo>
                    <a:lnTo>
                      <a:pt x="2517" y="4163"/>
                    </a:lnTo>
                    <a:lnTo>
                      <a:pt x="2721" y="4108"/>
                    </a:lnTo>
                    <a:lnTo>
                      <a:pt x="2912" y="4040"/>
                    </a:lnTo>
                    <a:lnTo>
                      <a:pt x="3102" y="3945"/>
                    </a:lnTo>
                    <a:lnTo>
                      <a:pt x="3265" y="3836"/>
                    </a:lnTo>
                    <a:lnTo>
                      <a:pt x="3429" y="3714"/>
                    </a:lnTo>
                    <a:lnTo>
                      <a:pt x="3578" y="3578"/>
                    </a:lnTo>
                    <a:lnTo>
                      <a:pt x="3714" y="3428"/>
                    </a:lnTo>
                    <a:lnTo>
                      <a:pt x="3837" y="3278"/>
                    </a:lnTo>
                    <a:lnTo>
                      <a:pt x="3945" y="3102"/>
                    </a:lnTo>
                    <a:lnTo>
                      <a:pt x="4027" y="2911"/>
                    </a:lnTo>
                    <a:lnTo>
                      <a:pt x="4109" y="2721"/>
                    </a:lnTo>
                    <a:lnTo>
                      <a:pt x="4149" y="2517"/>
                    </a:lnTo>
                    <a:lnTo>
                      <a:pt x="4190" y="2313"/>
                    </a:lnTo>
                    <a:lnTo>
                      <a:pt x="4204" y="2095"/>
                    </a:lnTo>
                    <a:lnTo>
                      <a:pt x="4190" y="1877"/>
                    </a:lnTo>
                    <a:lnTo>
                      <a:pt x="4149" y="1673"/>
                    </a:lnTo>
                    <a:lnTo>
                      <a:pt x="4109" y="1469"/>
                    </a:lnTo>
                    <a:lnTo>
                      <a:pt x="4027" y="1279"/>
                    </a:lnTo>
                    <a:lnTo>
                      <a:pt x="3945" y="1102"/>
                    </a:lnTo>
                    <a:lnTo>
                      <a:pt x="3837" y="925"/>
                    </a:lnTo>
                    <a:lnTo>
                      <a:pt x="3714" y="762"/>
                    </a:lnTo>
                    <a:lnTo>
                      <a:pt x="3578" y="612"/>
                    </a:lnTo>
                    <a:lnTo>
                      <a:pt x="3429" y="476"/>
                    </a:lnTo>
                    <a:lnTo>
                      <a:pt x="3265" y="354"/>
                    </a:lnTo>
                    <a:lnTo>
                      <a:pt x="3102" y="245"/>
                    </a:lnTo>
                    <a:lnTo>
                      <a:pt x="2912" y="163"/>
                    </a:lnTo>
                    <a:lnTo>
                      <a:pt x="2721" y="95"/>
                    </a:lnTo>
                    <a:lnTo>
                      <a:pt x="2517" y="41"/>
                    </a:lnTo>
                    <a:lnTo>
                      <a:pt x="2313" y="14"/>
                    </a:lnTo>
                    <a:lnTo>
                      <a:pt x="20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126;p28">
                <a:extLst>
                  <a:ext uri="{FF2B5EF4-FFF2-40B4-BE49-F238E27FC236}">
                    <a16:creationId xmlns:a16="http://schemas.microsoft.com/office/drawing/2014/main" id="{DBAF9477-D52A-8101-CE60-5C27610BCF19}"/>
                  </a:ext>
                </a:extLst>
              </p:cNvPr>
              <p:cNvSpPr/>
              <p:nvPr/>
            </p:nvSpPr>
            <p:spPr>
              <a:xfrm>
                <a:off x="1606920" y="1706615"/>
                <a:ext cx="50507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01" extrusionOk="0">
                    <a:moveTo>
                      <a:pt x="776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31" y="55"/>
                    </a:lnTo>
                    <a:lnTo>
                      <a:pt x="381" y="137"/>
                    </a:lnTo>
                    <a:lnTo>
                      <a:pt x="259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28" y="681"/>
                    </a:lnTo>
                    <a:lnTo>
                      <a:pt x="14" y="762"/>
                    </a:lnTo>
                    <a:lnTo>
                      <a:pt x="0" y="844"/>
                    </a:lnTo>
                    <a:lnTo>
                      <a:pt x="14" y="939"/>
                    </a:lnTo>
                    <a:lnTo>
                      <a:pt x="28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59" y="1456"/>
                    </a:lnTo>
                    <a:lnTo>
                      <a:pt x="381" y="1551"/>
                    </a:lnTo>
                    <a:lnTo>
                      <a:pt x="531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76" y="1701"/>
                    </a:lnTo>
                    <a:lnTo>
                      <a:pt x="939" y="1701"/>
                    </a:lnTo>
                    <a:lnTo>
                      <a:pt x="1034" y="1687"/>
                    </a:lnTo>
                    <a:lnTo>
                      <a:pt x="1116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14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16" y="28"/>
                    </a:lnTo>
                    <a:lnTo>
                      <a:pt x="1034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127;p28">
                <a:extLst>
                  <a:ext uri="{FF2B5EF4-FFF2-40B4-BE49-F238E27FC236}">
                    <a16:creationId xmlns:a16="http://schemas.microsoft.com/office/drawing/2014/main" id="{273A6B93-7DFA-3947-774F-6BED76CA1CC8}"/>
                  </a:ext>
                </a:extLst>
              </p:cNvPr>
              <p:cNvSpPr/>
              <p:nvPr/>
            </p:nvSpPr>
            <p:spPr>
              <a:xfrm>
                <a:off x="586989" y="4500406"/>
                <a:ext cx="1581170" cy="231565"/>
              </a:xfrm>
              <a:custGeom>
                <a:avLst/>
                <a:gdLst/>
                <a:ahLst/>
                <a:cxnLst/>
                <a:rect l="l" t="t" r="r" b="b"/>
                <a:pathLst>
                  <a:path w="53690" h="7863" extrusionOk="0">
                    <a:moveTo>
                      <a:pt x="26852" y="1"/>
                    </a:moveTo>
                    <a:lnTo>
                      <a:pt x="25464" y="14"/>
                    </a:lnTo>
                    <a:lnTo>
                      <a:pt x="24104" y="28"/>
                    </a:lnTo>
                    <a:lnTo>
                      <a:pt x="22757" y="55"/>
                    </a:lnTo>
                    <a:lnTo>
                      <a:pt x="21438" y="82"/>
                    </a:lnTo>
                    <a:lnTo>
                      <a:pt x="20146" y="123"/>
                    </a:lnTo>
                    <a:lnTo>
                      <a:pt x="18867" y="177"/>
                    </a:lnTo>
                    <a:lnTo>
                      <a:pt x="17616" y="245"/>
                    </a:lnTo>
                    <a:lnTo>
                      <a:pt x="16405" y="313"/>
                    </a:lnTo>
                    <a:lnTo>
                      <a:pt x="15208" y="395"/>
                    </a:lnTo>
                    <a:lnTo>
                      <a:pt x="14052" y="477"/>
                    </a:lnTo>
                    <a:lnTo>
                      <a:pt x="12923" y="572"/>
                    </a:lnTo>
                    <a:lnTo>
                      <a:pt x="11835" y="681"/>
                    </a:lnTo>
                    <a:lnTo>
                      <a:pt x="10787" y="790"/>
                    </a:lnTo>
                    <a:lnTo>
                      <a:pt x="9767" y="898"/>
                    </a:lnTo>
                    <a:lnTo>
                      <a:pt x="8801" y="1021"/>
                    </a:lnTo>
                    <a:lnTo>
                      <a:pt x="7863" y="1157"/>
                    </a:lnTo>
                    <a:lnTo>
                      <a:pt x="6978" y="1293"/>
                    </a:lnTo>
                    <a:lnTo>
                      <a:pt x="6135" y="1429"/>
                    </a:lnTo>
                    <a:lnTo>
                      <a:pt x="5332" y="1578"/>
                    </a:lnTo>
                    <a:lnTo>
                      <a:pt x="4584" y="1742"/>
                    </a:lnTo>
                    <a:lnTo>
                      <a:pt x="3891" y="1891"/>
                    </a:lnTo>
                    <a:lnTo>
                      <a:pt x="3251" y="2055"/>
                    </a:lnTo>
                    <a:lnTo>
                      <a:pt x="2653" y="2231"/>
                    </a:lnTo>
                    <a:lnTo>
                      <a:pt x="2109" y="2408"/>
                    </a:lnTo>
                    <a:lnTo>
                      <a:pt x="1633" y="2585"/>
                    </a:lnTo>
                    <a:lnTo>
                      <a:pt x="1211" y="2762"/>
                    </a:lnTo>
                    <a:lnTo>
                      <a:pt x="844" y="2952"/>
                    </a:lnTo>
                    <a:lnTo>
                      <a:pt x="694" y="3048"/>
                    </a:lnTo>
                    <a:lnTo>
                      <a:pt x="544" y="3143"/>
                    </a:lnTo>
                    <a:lnTo>
                      <a:pt x="422" y="3238"/>
                    </a:lnTo>
                    <a:lnTo>
                      <a:pt x="313" y="3333"/>
                    </a:lnTo>
                    <a:lnTo>
                      <a:pt x="218" y="3428"/>
                    </a:lnTo>
                    <a:lnTo>
                      <a:pt x="150" y="3537"/>
                    </a:lnTo>
                    <a:lnTo>
                      <a:pt x="82" y="3632"/>
                    </a:lnTo>
                    <a:lnTo>
                      <a:pt x="41" y="3728"/>
                    </a:lnTo>
                    <a:lnTo>
                      <a:pt x="14" y="3837"/>
                    </a:lnTo>
                    <a:lnTo>
                      <a:pt x="0" y="3932"/>
                    </a:lnTo>
                    <a:lnTo>
                      <a:pt x="14" y="4041"/>
                    </a:lnTo>
                    <a:lnTo>
                      <a:pt x="41" y="4136"/>
                    </a:lnTo>
                    <a:lnTo>
                      <a:pt x="82" y="4231"/>
                    </a:lnTo>
                    <a:lnTo>
                      <a:pt x="150" y="4340"/>
                    </a:lnTo>
                    <a:lnTo>
                      <a:pt x="218" y="4435"/>
                    </a:lnTo>
                    <a:lnTo>
                      <a:pt x="313" y="4530"/>
                    </a:lnTo>
                    <a:lnTo>
                      <a:pt x="422" y="4625"/>
                    </a:lnTo>
                    <a:lnTo>
                      <a:pt x="544" y="4721"/>
                    </a:lnTo>
                    <a:lnTo>
                      <a:pt x="694" y="4829"/>
                    </a:lnTo>
                    <a:lnTo>
                      <a:pt x="844" y="4911"/>
                    </a:lnTo>
                    <a:lnTo>
                      <a:pt x="1211" y="5102"/>
                    </a:lnTo>
                    <a:lnTo>
                      <a:pt x="1633" y="5292"/>
                    </a:lnTo>
                    <a:lnTo>
                      <a:pt x="2109" y="5469"/>
                    </a:lnTo>
                    <a:lnTo>
                      <a:pt x="2653" y="5646"/>
                    </a:lnTo>
                    <a:lnTo>
                      <a:pt x="3251" y="5809"/>
                    </a:lnTo>
                    <a:lnTo>
                      <a:pt x="3891" y="5972"/>
                    </a:lnTo>
                    <a:lnTo>
                      <a:pt x="4584" y="6135"/>
                    </a:lnTo>
                    <a:lnTo>
                      <a:pt x="5332" y="6285"/>
                    </a:lnTo>
                    <a:lnTo>
                      <a:pt x="6135" y="6435"/>
                    </a:lnTo>
                    <a:lnTo>
                      <a:pt x="6978" y="6584"/>
                    </a:lnTo>
                    <a:lnTo>
                      <a:pt x="7863" y="6720"/>
                    </a:lnTo>
                    <a:lnTo>
                      <a:pt x="8801" y="6843"/>
                    </a:lnTo>
                    <a:lnTo>
                      <a:pt x="9767" y="6965"/>
                    </a:lnTo>
                    <a:lnTo>
                      <a:pt x="10787" y="7088"/>
                    </a:lnTo>
                    <a:lnTo>
                      <a:pt x="11835" y="7196"/>
                    </a:lnTo>
                    <a:lnTo>
                      <a:pt x="12923" y="7292"/>
                    </a:lnTo>
                    <a:lnTo>
                      <a:pt x="14052" y="7387"/>
                    </a:lnTo>
                    <a:lnTo>
                      <a:pt x="15208" y="7482"/>
                    </a:lnTo>
                    <a:lnTo>
                      <a:pt x="16405" y="7564"/>
                    </a:lnTo>
                    <a:lnTo>
                      <a:pt x="17616" y="7632"/>
                    </a:lnTo>
                    <a:lnTo>
                      <a:pt x="18867" y="7686"/>
                    </a:lnTo>
                    <a:lnTo>
                      <a:pt x="20146" y="7740"/>
                    </a:lnTo>
                    <a:lnTo>
                      <a:pt x="21438" y="7781"/>
                    </a:lnTo>
                    <a:lnTo>
                      <a:pt x="22757" y="7822"/>
                    </a:lnTo>
                    <a:lnTo>
                      <a:pt x="24104" y="7849"/>
                    </a:lnTo>
                    <a:lnTo>
                      <a:pt x="25464" y="7863"/>
                    </a:lnTo>
                    <a:lnTo>
                      <a:pt x="28226" y="7863"/>
                    </a:lnTo>
                    <a:lnTo>
                      <a:pt x="29586" y="7849"/>
                    </a:lnTo>
                    <a:lnTo>
                      <a:pt x="30933" y="7822"/>
                    </a:lnTo>
                    <a:lnTo>
                      <a:pt x="32252" y="7781"/>
                    </a:lnTo>
                    <a:lnTo>
                      <a:pt x="33558" y="7740"/>
                    </a:lnTo>
                    <a:lnTo>
                      <a:pt x="34823" y="7686"/>
                    </a:lnTo>
                    <a:lnTo>
                      <a:pt x="36074" y="7632"/>
                    </a:lnTo>
                    <a:lnTo>
                      <a:pt x="37299" y="7564"/>
                    </a:lnTo>
                    <a:lnTo>
                      <a:pt x="38482" y="7482"/>
                    </a:lnTo>
                    <a:lnTo>
                      <a:pt x="39638" y="7387"/>
                    </a:lnTo>
                    <a:lnTo>
                      <a:pt x="40767" y="7292"/>
                    </a:lnTo>
                    <a:lnTo>
                      <a:pt x="41855" y="7196"/>
                    </a:lnTo>
                    <a:lnTo>
                      <a:pt x="42903" y="7088"/>
                    </a:lnTo>
                    <a:lnTo>
                      <a:pt x="43923" y="6965"/>
                    </a:lnTo>
                    <a:lnTo>
                      <a:pt x="44889" y="6843"/>
                    </a:lnTo>
                    <a:lnTo>
                      <a:pt x="45827" y="6720"/>
                    </a:lnTo>
                    <a:lnTo>
                      <a:pt x="46712" y="6584"/>
                    </a:lnTo>
                    <a:lnTo>
                      <a:pt x="47555" y="6435"/>
                    </a:lnTo>
                    <a:lnTo>
                      <a:pt x="48358" y="6285"/>
                    </a:lnTo>
                    <a:lnTo>
                      <a:pt x="49106" y="6135"/>
                    </a:lnTo>
                    <a:lnTo>
                      <a:pt x="49799" y="5972"/>
                    </a:lnTo>
                    <a:lnTo>
                      <a:pt x="50452" y="5809"/>
                    </a:lnTo>
                    <a:lnTo>
                      <a:pt x="51037" y="5646"/>
                    </a:lnTo>
                    <a:lnTo>
                      <a:pt x="51581" y="5469"/>
                    </a:lnTo>
                    <a:lnTo>
                      <a:pt x="52057" y="5292"/>
                    </a:lnTo>
                    <a:lnTo>
                      <a:pt x="52479" y="5102"/>
                    </a:lnTo>
                    <a:lnTo>
                      <a:pt x="52846" y="4911"/>
                    </a:lnTo>
                    <a:lnTo>
                      <a:pt x="52996" y="4829"/>
                    </a:lnTo>
                    <a:lnTo>
                      <a:pt x="53146" y="4721"/>
                    </a:lnTo>
                    <a:lnTo>
                      <a:pt x="53268" y="4625"/>
                    </a:lnTo>
                    <a:lnTo>
                      <a:pt x="53377" y="4530"/>
                    </a:lnTo>
                    <a:lnTo>
                      <a:pt x="53472" y="4435"/>
                    </a:lnTo>
                    <a:lnTo>
                      <a:pt x="53554" y="4340"/>
                    </a:lnTo>
                    <a:lnTo>
                      <a:pt x="53608" y="4231"/>
                    </a:lnTo>
                    <a:lnTo>
                      <a:pt x="53649" y="4136"/>
                    </a:lnTo>
                    <a:lnTo>
                      <a:pt x="53676" y="4041"/>
                    </a:lnTo>
                    <a:lnTo>
                      <a:pt x="53690" y="3932"/>
                    </a:lnTo>
                    <a:lnTo>
                      <a:pt x="53676" y="3837"/>
                    </a:lnTo>
                    <a:lnTo>
                      <a:pt x="53649" y="3728"/>
                    </a:lnTo>
                    <a:lnTo>
                      <a:pt x="53608" y="3632"/>
                    </a:lnTo>
                    <a:lnTo>
                      <a:pt x="53554" y="3537"/>
                    </a:lnTo>
                    <a:lnTo>
                      <a:pt x="53472" y="3428"/>
                    </a:lnTo>
                    <a:lnTo>
                      <a:pt x="53377" y="3333"/>
                    </a:lnTo>
                    <a:lnTo>
                      <a:pt x="53268" y="3238"/>
                    </a:lnTo>
                    <a:lnTo>
                      <a:pt x="53146" y="3143"/>
                    </a:lnTo>
                    <a:lnTo>
                      <a:pt x="52996" y="3048"/>
                    </a:lnTo>
                    <a:lnTo>
                      <a:pt x="52846" y="2952"/>
                    </a:lnTo>
                    <a:lnTo>
                      <a:pt x="52479" y="2762"/>
                    </a:lnTo>
                    <a:lnTo>
                      <a:pt x="52057" y="2585"/>
                    </a:lnTo>
                    <a:lnTo>
                      <a:pt x="51581" y="2408"/>
                    </a:lnTo>
                    <a:lnTo>
                      <a:pt x="51037" y="2231"/>
                    </a:lnTo>
                    <a:lnTo>
                      <a:pt x="50452" y="2055"/>
                    </a:lnTo>
                    <a:lnTo>
                      <a:pt x="49799" y="1891"/>
                    </a:lnTo>
                    <a:lnTo>
                      <a:pt x="49106" y="1742"/>
                    </a:lnTo>
                    <a:lnTo>
                      <a:pt x="48358" y="1578"/>
                    </a:lnTo>
                    <a:lnTo>
                      <a:pt x="47555" y="1429"/>
                    </a:lnTo>
                    <a:lnTo>
                      <a:pt x="46712" y="1293"/>
                    </a:lnTo>
                    <a:lnTo>
                      <a:pt x="45827" y="1157"/>
                    </a:lnTo>
                    <a:lnTo>
                      <a:pt x="44889" y="1021"/>
                    </a:lnTo>
                    <a:lnTo>
                      <a:pt x="43923" y="898"/>
                    </a:lnTo>
                    <a:lnTo>
                      <a:pt x="42903" y="790"/>
                    </a:lnTo>
                    <a:lnTo>
                      <a:pt x="41855" y="681"/>
                    </a:lnTo>
                    <a:lnTo>
                      <a:pt x="40767" y="572"/>
                    </a:lnTo>
                    <a:lnTo>
                      <a:pt x="39638" y="477"/>
                    </a:lnTo>
                    <a:lnTo>
                      <a:pt x="38482" y="395"/>
                    </a:lnTo>
                    <a:lnTo>
                      <a:pt x="37299" y="313"/>
                    </a:lnTo>
                    <a:lnTo>
                      <a:pt x="36074" y="245"/>
                    </a:lnTo>
                    <a:lnTo>
                      <a:pt x="34823" y="177"/>
                    </a:lnTo>
                    <a:lnTo>
                      <a:pt x="33558" y="123"/>
                    </a:lnTo>
                    <a:lnTo>
                      <a:pt x="32252" y="82"/>
                    </a:lnTo>
                    <a:lnTo>
                      <a:pt x="30933" y="55"/>
                    </a:lnTo>
                    <a:lnTo>
                      <a:pt x="29586" y="28"/>
                    </a:lnTo>
                    <a:lnTo>
                      <a:pt x="28226" y="14"/>
                    </a:lnTo>
                    <a:lnTo>
                      <a:pt x="26852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128;p28">
                <a:extLst>
                  <a:ext uri="{FF2B5EF4-FFF2-40B4-BE49-F238E27FC236}">
                    <a16:creationId xmlns:a16="http://schemas.microsoft.com/office/drawing/2014/main" id="{62EE27E6-9D5C-E4A2-C90D-2E2A93849B1A}"/>
                  </a:ext>
                </a:extLst>
              </p:cNvPr>
              <p:cNvSpPr/>
              <p:nvPr/>
            </p:nvSpPr>
            <p:spPr>
              <a:xfrm>
                <a:off x="1289237" y="4091810"/>
                <a:ext cx="974294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83" h="17997" extrusionOk="0">
                    <a:moveTo>
                      <a:pt x="19616" y="0"/>
                    </a:moveTo>
                    <a:lnTo>
                      <a:pt x="18527" y="41"/>
                    </a:lnTo>
                    <a:lnTo>
                      <a:pt x="17453" y="82"/>
                    </a:lnTo>
                    <a:lnTo>
                      <a:pt x="16378" y="150"/>
                    </a:lnTo>
                    <a:lnTo>
                      <a:pt x="15317" y="245"/>
                    </a:lnTo>
                    <a:lnTo>
                      <a:pt x="14270" y="340"/>
                    </a:lnTo>
                    <a:lnTo>
                      <a:pt x="13236" y="463"/>
                    </a:lnTo>
                    <a:lnTo>
                      <a:pt x="12243" y="585"/>
                    </a:lnTo>
                    <a:lnTo>
                      <a:pt x="11277" y="707"/>
                    </a:lnTo>
                    <a:lnTo>
                      <a:pt x="10352" y="843"/>
                    </a:lnTo>
                    <a:lnTo>
                      <a:pt x="9468" y="979"/>
                    </a:lnTo>
                    <a:lnTo>
                      <a:pt x="8625" y="1115"/>
                    </a:lnTo>
                    <a:lnTo>
                      <a:pt x="7128" y="1387"/>
                    </a:lnTo>
                    <a:lnTo>
                      <a:pt x="5877" y="1632"/>
                    </a:lnTo>
                    <a:lnTo>
                      <a:pt x="4938" y="1823"/>
                    </a:lnTo>
                    <a:lnTo>
                      <a:pt x="4136" y="2000"/>
                    </a:lnTo>
                    <a:lnTo>
                      <a:pt x="3918" y="2054"/>
                    </a:lnTo>
                    <a:lnTo>
                      <a:pt x="3714" y="2136"/>
                    </a:lnTo>
                    <a:lnTo>
                      <a:pt x="3524" y="2217"/>
                    </a:lnTo>
                    <a:lnTo>
                      <a:pt x="3320" y="2299"/>
                    </a:lnTo>
                    <a:lnTo>
                      <a:pt x="3129" y="2408"/>
                    </a:lnTo>
                    <a:lnTo>
                      <a:pt x="2952" y="2516"/>
                    </a:lnTo>
                    <a:lnTo>
                      <a:pt x="2762" y="2639"/>
                    </a:lnTo>
                    <a:lnTo>
                      <a:pt x="2585" y="2761"/>
                    </a:lnTo>
                    <a:lnTo>
                      <a:pt x="2422" y="2897"/>
                    </a:lnTo>
                    <a:lnTo>
                      <a:pt x="2245" y="3033"/>
                    </a:lnTo>
                    <a:lnTo>
                      <a:pt x="2082" y="3197"/>
                    </a:lnTo>
                    <a:lnTo>
                      <a:pt x="1932" y="3346"/>
                    </a:lnTo>
                    <a:lnTo>
                      <a:pt x="1783" y="3509"/>
                    </a:lnTo>
                    <a:lnTo>
                      <a:pt x="1633" y="3686"/>
                    </a:lnTo>
                    <a:lnTo>
                      <a:pt x="1361" y="4040"/>
                    </a:lnTo>
                    <a:lnTo>
                      <a:pt x="1116" y="4421"/>
                    </a:lnTo>
                    <a:lnTo>
                      <a:pt x="885" y="4829"/>
                    </a:lnTo>
                    <a:lnTo>
                      <a:pt x="681" y="5237"/>
                    </a:lnTo>
                    <a:lnTo>
                      <a:pt x="504" y="5672"/>
                    </a:lnTo>
                    <a:lnTo>
                      <a:pt x="354" y="6108"/>
                    </a:lnTo>
                    <a:lnTo>
                      <a:pt x="218" y="6556"/>
                    </a:lnTo>
                    <a:lnTo>
                      <a:pt x="123" y="7019"/>
                    </a:lnTo>
                    <a:lnTo>
                      <a:pt x="55" y="7468"/>
                    </a:lnTo>
                    <a:lnTo>
                      <a:pt x="14" y="7930"/>
                    </a:lnTo>
                    <a:lnTo>
                      <a:pt x="1" y="8379"/>
                    </a:lnTo>
                    <a:lnTo>
                      <a:pt x="14" y="8828"/>
                    </a:lnTo>
                    <a:lnTo>
                      <a:pt x="55" y="9277"/>
                    </a:lnTo>
                    <a:lnTo>
                      <a:pt x="96" y="9495"/>
                    </a:lnTo>
                    <a:lnTo>
                      <a:pt x="137" y="9712"/>
                    </a:lnTo>
                    <a:lnTo>
                      <a:pt x="191" y="9916"/>
                    </a:lnTo>
                    <a:lnTo>
                      <a:pt x="245" y="10120"/>
                    </a:lnTo>
                    <a:lnTo>
                      <a:pt x="313" y="10324"/>
                    </a:lnTo>
                    <a:lnTo>
                      <a:pt x="395" y="10528"/>
                    </a:lnTo>
                    <a:lnTo>
                      <a:pt x="477" y="10719"/>
                    </a:lnTo>
                    <a:lnTo>
                      <a:pt x="572" y="10909"/>
                    </a:lnTo>
                    <a:lnTo>
                      <a:pt x="667" y="11086"/>
                    </a:lnTo>
                    <a:lnTo>
                      <a:pt x="776" y="11263"/>
                    </a:lnTo>
                    <a:lnTo>
                      <a:pt x="898" y="11440"/>
                    </a:lnTo>
                    <a:lnTo>
                      <a:pt x="1021" y="11603"/>
                    </a:lnTo>
                    <a:lnTo>
                      <a:pt x="1170" y="11766"/>
                    </a:lnTo>
                    <a:lnTo>
                      <a:pt x="1306" y="11916"/>
                    </a:lnTo>
                    <a:lnTo>
                      <a:pt x="1470" y="12052"/>
                    </a:lnTo>
                    <a:lnTo>
                      <a:pt x="1633" y="12188"/>
                    </a:lnTo>
                    <a:lnTo>
                      <a:pt x="1796" y="12324"/>
                    </a:lnTo>
                    <a:lnTo>
                      <a:pt x="1987" y="12446"/>
                    </a:lnTo>
                    <a:lnTo>
                      <a:pt x="2177" y="12555"/>
                    </a:lnTo>
                    <a:lnTo>
                      <a:pt x="2381" y="12650"/>
                    </a:lnTo>
                    <a:lnTo>
                      <a:pt x="2585" y="12746"/>
                    </a:lnTo>
                    <a:lnTo>
                      <a:pt x="2816" y="12827"/>
                    </a:lnTo>
                    <a:lnTo>
                      <a:pt x="3048" y="12895"/>
                    </a:lnTo>
                    <a:lnTo>
                      <a:pt x="3279" y="12963"/>
                    </a:lnTo>
                    <a:lnTo>
                      <a:pt x="3646" y="13031"/>
                    </a:lnTo>
                    <a:lnTo>
                      <a:pt x="3973" y="13072"/>
                    </a:lnTo>
                    <a:lnTo>
                      <a:pt x="4299" y="13113"/>
                    </a:lnTo>
                    <a:lnTo>
                      <a:pt x="4775" y="13126"/>
                    </a:lnTo>
                    <a:lnTo>
                      <a:pt x="5265" y="13126"/>
                    </a:lnTo>
                    <a:lnTo>
                      <a:pt x="5782" y="13099"/>
                    </a:lnTo>
                    <a:lnTo>
                      <a:pt x="6312" y="13058"/>
                    </a:lnTo>
                    <a:lnTo>
                      <a:pt x="6856" y="13004"/>
                    </a:lnTo>
                    <a:lnTo>
                      <a:pt x="7414" y="12922"/>
                    </a:lnTo>
                    <a:lnTo>
                      <a:pt x="7985" y="12827"/>
                    </a:lnTo>
                    <a:lnTo>
                      <a:pt x="8570" y="12718"/>
                    </a:lnTo>
                    <a:lnTo>
                      <a:pt x="9169" y="12596"/>
                    </a:lnTo>
                    <a:lnTo>
                      <a:pt x="9767" y="12460"/>
                    </a:lnTo>
                    <a:lnTo>
                      <a:pt x="10366" y="12310"/>
                    </a:lnTo>
                    <a:lnTo>
                      <a:pt x="10964" y="12161"/>
                    </a:lnTo>
                    <a:lnTo>
                      <a:pt x="12175" y="11821"/>
                    </a:lnTo>
                    <a:lnTo>
                      <a:pt x="13386" y="11453"/>
                    </a:lnTo>
                    <a:lnTo>
                      <a:pt x="11753" y="12378"/>
                    </a:lnTo>
                    <a:lnTo>
                      <a:pt x="10339" y="13154"/>
                    </a:lnTo>
                    <a:lnTo>
                      <a:pt x="9155" y="13779"/>
                    </a:lnTo>
                    <a:lnTo>
                      <a:pt x="8203" y="14283"/>
                    </a:lnTo>
                    <a:lnTo>
                      <a:pt x="7455" y="14664"/>
                    </a:lnTo>
                    <a:lnTo>
                      <a:pt x="6924" y="14936"/>
                    </a:lnTo>
                    <a:lnTo>
                      <a:pt x="6503" y="15126"/>
                    </a:lnTo>
                    <a:lnTo>
                      <a:pt x="6462" y="15725"/>
                    </a:lnTo>
                    <a:lnTo>
                      <a:pt x="6448" y="16010"/>
                    </a:lnTo>
                    <a:lnTo>
                      <a:pt x="6326" y="17996"/>
                    </a:lnTo>
                    <a:lnTo>
                      <a:pt x="7523" y="17833"/>
                    </a:lnTo>
                    <a:lnTo>
                      <a:pt x="8693" y="17656"/>
                    </a:lnTo>
                    <a:lnTo>
                      <a:pt x="9835" y="17479"/>
                    </a:lnTo>
                    <a:lnTo>
                      <a:pt x="10951" y="17302"/>
                    </a:lnTo>
                    <a:lnTo>
                      <a:pt x="12025" y="17098"/>
                    </a:lnTo>
                    <a:lnTo>
                      <a:pt x="13086" y="16908"/>
                    </a:lnTo>
                    <a:lnTo>
                      <a:pt x="14107" y="16704"/>
                    </a:lnTo>
                    <a:lnTo>
                      <a:pt x="15100" y="16486"/>
                    </a:lnTo>
                    <a:lnTo>
                      <a:pt x="16065" y="16269"/>
                    </a:lnTo>
                    <a:lnTo>
                      <a:pt x="16990" y="16051"/>
                    </a:lnTo>
                    <a:lnTo>
                      <a:pt x="17902" y="15820"/>
                    </a:lnTo>
                    <a:lnTo>
                      <a:pt x="18772" y="15575"/>
                    </a:lnTo>
                    <a:lnTo>
                      <a:pt x="19629" y="15344"/>
                    </a:lnTo>
                    <a:lnTo>
                      <a:pt x="20445" y="15099"/>
                    </a:lnTo>
                    <a:lnTo>
                      <a:pt x="21248" y="14840"/>
                    </a:lnTo>
                    <a:lnTo>
                      <a:pt x="22010" y="14596"/>
                    </a:lnTo>
                    <a:lnTo>
                      <a:pt x="22744" y="14337"/>
                    </a:lnTo>
                    <a:lnTo>
                      <a:pt x="23465" y="14065"/>
                    </a:lnTo>
                    <a:lnTo>
                      <a:pt x="24145" y="13807"/>
                    </a:lnTo>
                    <a:lnTo>
                      <a:pt x="24798" y="13535"/>
                    </a:lnTo>
                    <a:lnTo>
                      <a:pt x="25437" y="13262"/>
                    </a:lnTo>
                    <a:lnTo>
                      <a:pt x="26036" y="12990"/>
                    </a:lnTo>
                    <a:lnTo>
                      <a:pt x="26621" y="12705"/>
                    </a:lnTo>
                    <a:lnTo>
                      <a:pt x="27165" y="12433"/>
                    </a:lnTo>
                    <a:lnTo>
                      <a:pt x="27696" y="12147"/>
                    </a:lnTo>
                    <a:lnTo>
                      <a:pt x="28199" y="11861"/>
                    </a:lnTo>
                    <a:lnTo>
                      <a:pt x="28661" y="11576"/>
                    </a:lnTo>
                    <a:lnTo>
                      <a:pt x="29110" y="11277"/>
                    </a:lnTo>
                    <a:lnTo>
                      <a:pt x="29545" y="10991"/>
                    </a:lnTo>
                    <a:lnTo>
                      <a:pt x="29940" y="10692"/>
                    </a:lnTo>
                    <a:lnTo>
                      <a:pt x="30307" y="10406"/>
                    </a:lnTo>
                    <a:lnTo>
                      <a:pt x="30661" y="10107"/>
                    </a:lnTo>
                    <a:lnTo>
                      <a:pt x="30987" y="9821"/>
                    </a:lnTo>
                    <a:lnTo>
                      <a:pt x="31287" y="9522"/>
                    </a:lnTo>
                    <a:lnTo>
                      <a:pt x="31572" y="9223"/>
                    </a:lnTo>
                    <a:lnTo>
                      <a:pt x="31817" y="8937"/>
                    </a:lnTo>
                    <a:lnTo>
                      <a:pt x="32048" y="8638"/>
                    </a:lnTo>
                    <a:lnTo>
                      <a:pt x="32252" y="8352"/>
                    </a:lnTo>
                    <a:lnTo>
                      <a:pt x="32443" y="8053"/>
                    </a:lnTo>
                    <a:lnTo>
                      <a:pt x="32592" y="7767"/>
                    </a:lnTo>
                    <a:lnTo>
                      <a:pt x="32742" y="7481"/>
                    </a:lnTo>
                    <a:lnTo>
                      <a:pt x="32851" y="7182"/>
                    </a:lnTo>
                    <a:lnTo>
                      <a:pt x="32946" y="6897"/>
                    </a:lnTo>
                    <a:lnTo>
                      <a:pt x="33014" y="6624"/>
                    </a:lnTo>
                    <a:lnTo>
                      <a:pt x="33055" y="6339"/>
                    </a:lnTo>
                    <a:lnTo>
                      <a:pt x="33082" y="6053"/>
                    </a:lnTo>
                    <a:lnTo>
                      <a:pt x="33082" y="5781"/>
                    </a:lnTo>
                    <a:lnTo>
                      <a:pt x="33069" y="5509"/>
                    </a:lnTo>
                    <a:lnTo>
                      <a:pt x="33028" y="5237"/>
                    </a:lnTo>
                    <a:lnTo>
                      <a:pt x="32973" y="4979"/>
                    </a:lnTo>
                    <a:lnTo>
                      <a:pt x="32892" y="4706"/>
                    </a:lnTo>
                    <a:lnTo>
                      <a:pt x="32783" y="4448"/>
                    </a:lnTo>
                    <a:lnTo>
                      <a:pt x="32660" y="4203"/>
                    </a:lnTo>
                    <a:lnTo>
                      <a:pt x="32524" y="3945"/>
                    </a:lnTo>
                    <a:lnTo>
                      <a:pt x="32361" y="3700"/>
                    </a:lnTo>
                    <a:lnTo>
                      <a:pt x="32171" y="3469"/>
                    </a:lnTo>
                    <a:lnTo>
                      <a:pt x="31967" y="3224"/>
                    </a:lnTo>
                    <a:lnTo>
                      <a:pt x="31749" y="2993"/>
                    </a:lnTo>
                    <a:lnTo>
                      <a:pt x="31504" y="2775"/>
                    </a:lnTo>
                    <a:lnTo>
                      <a:pt x="31246" y="2557"/>
                    </a:lnTo>
                    <a:lnTo>
                      <a:pt x="30960" y="2340"/>
                    </a:lnTo>
                    <a:lnTo>
                      <a:pt x="30661" y="2136"/>
                    </a:lnTo>
                    <a:lnTo>
                      <a:pt x="30348" y="1945"/>
                    </a:lnTo>
                    <a:lnTo>
                      <a:pt x="30008" y="1755"/>
                    </a:lnTo>
                    <a:lnTo>
                      <a:pt x="29641" y="1564"/>
                    </a:lnTo>
                    <a:lnTo>
                      <a:pt x="29273" y="1387"/>
                    </a:lnTo>
                    <a:lnTo>
                      <a:pt x="28879" y="1224"/>
                    </a:lnTo>
                    <a:lnTo>
                      <a:pt x="28484" y="1075"/>
                    </a:lnTo>
                    <a:lnTo>
                      <a:pt x="28063" y="939"/>
                    </a:lnTo>
                    <a:lnTo>
                      <a:pt x="27641" y="816"/>
                    </a:lnTo>
                    <a:lnTo>
                      <a:pt x="27192" y="694"/>
                    </a:lnTo>
                    <a:lnTo>
                      <a:pt x="26743" y="585"/>
                    </a:lnTo>
                    <a:lnTo>
                      <a:pt x="26281" y="490"/>
                    </a:lnTo>
                    <a:lnTo>
                      <a:pt x="25805" y="408"/>
                    </a:lnTo>
                    <a:lnTo>
                      <a:pt x="25329" y="326"/>
                    </a:lnTo>
                    <a:lnTo>
                      <a:pt x="24839" y="258"/>
                    </a:lnTo>
                    <a:lnTo>
                      <a:pt x="24336" y="190"/>
                    </a:lnTo>
                    <a:lnTo>
                      <a:pt x="23832" y="150"/>
                    </a:lnTo>
                    <a:lnTo>
                      <a:pt x="23329" y="95"/>
                    </a:lnTo>
                    <a:lnTo>
                      <a:pt x="22812" y="68"/>
                    </a:lnTo>
                    <a:lnTo>
                      <a:pt x="21751" y="14"/>
                    </a:lnTo>
                    <a:lnTo>
                      <a:pt x="2069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129;p28">
                <a:extLst>
                  <a:ext uri="{FF2B5EF4-FFF2-40B4-BE49-F238E27FC236}">
                    <a16:creationId xmlns:a16="http://schemas.microsoft.com/office/drawing/2014/main" id="{40AC6C86-94E2-167E-E2D6-445FE5F1D59F}"/>
                  </a:ext>
                </a:extLst>
              </p:cNvPr>
              <p:cNvSpPr/>
              <p:nvPr/>
            </p:nvSpPr>
            <p:spPr>
              <a:xfrm>
                <a:off x="1316067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4980" y="1"/>
                    </a:moveTo>
                    <a:lnTo>
                      <a:pt x="2381" y="518"/>
                    </a:lnTo>
                    <a:lnTo>
                      <a:pt x="2177" y="790"/>
                    </a:lnTo>
                    <a:lnTo>
                      <a:pt x="1661" y="1524"/>
                    </a:lnTo>
                    <a:lnTo>
                      <a:pt x="1293" y="2014"/>
                    </a:lnTo>
                    <a:lnTo>
                      <a:pt x="899" y="2531"/>
                    </a:lnTo>
                    <a:lnTo>
                      <a:pt x="463" y="3089"/>
                    </a:lnTo>
                    <a:lnTo>
                      <a:pt x="1" y="3646"/>
                    </a:lnTo>
                    <a:lnTo>
                      <a:pt x="4844" y="2939"/>
                    </a:lnTo>
                    <a:lnTo>
                      <a:pt x="4980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130;p28">
                <a:extLst>
                  <a:ext uri="{FF2B5EF4-FFF2-40B4-BE49-F238E27FC236}">
                    <a16:creationId xmlns:a16="http://schemas.microsoft.com/office/drawing/2014/main" id="{7E35D54C-A370-8EA3-F3BF-058B4DCD750C}"/>
                  </a:ext>
                </a:extLst>
              </p:cNvPr>
              <p:cNvSpPr/>
              <p:nvPr/>
            </p:nvSpPr>
            <p:spPr>
              <a:xfrm>
                <a:off x="1429451" y="4518430"/>
                <a:ext cx="74155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599" extrusionOk="0">
                    <a:moveTo>
                      <a:pt x="1850" y="1"/>
                    </a:moveTo>
                    <a:lnTo>
                      <a:pt x="1592" y="14"/>
                    </a:lnTo>
                    <a:lnTo>
                      <a:pt x="1320" y="28"/>
                    </a:lnTo>
                    <a:lnTo>
                      <a:pt x="1062" y="55"/>
                    </a:lnTo>
                    <a:lnTo>
                      <a:pt x="803" y="110"/>
                    </a:lnTo>
                    <a:lnTo>
                      <a:pt x="545" y="178"/>
                    </a:lnTo>
                    <a:lnTo>
                      <a:pt x="273" y="259"/>
                    </a:lnTo>
                    <a:lnTo>
                      <a:pt x="1" y="382"/>
                    </a:lnTo>
                    <a:lnTo>
                      <a:pt x="422" y="4544"/>
                    </a:lnTo>
                    <a:lnTo>
                      <a:pt x="694" y="4585"/>
                    </a:lnTo>
                    <a:lnTo>
                      <a:pt x="966" y="4598"/>
                    </a:lnTo>
                    <a:lnTo>
                      <a:pt x="1225" y="4598"/>
                    </a:lnTo>
                    <a:lnTo>
                      <a:pt x="1483" y="4558"/>
                    </a:lnTo>
                    <a:lnTo>
                      <a:pt x="1728" y="4517"/>
                    </a:lnTo>
                    <a:lnTo>
                      <a:pt x="1987" y="4435"/>
                    </a:lnTo>
                    <a:lnTo>
                      <a:pt x="2245" y="4340"/>
                    </a:lnTo>
                    <a:lnTo>
                      <a:pt x="2517" y="4231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rgbClr val="2A5B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131;p28">
                <a:extLst>
                  <a:ext uri="{FF2B5EF4-FFF2-40B4-BE49-F238E27FC236}">
                    <a16:creationId xmlns:a16="http://schemas.microsoft.com/office/drawing/2014/main" id="{712D4F8A-D111-5A39-5B46-297FB718C939}"/>
                  </a:ext>
                </a:extLst>
              </p:cNvPr>
              <p:cNvSpPr/>
              <p:nvPr/>
            </p:nvSpPr>
            <p:spPr>
              <a:xfrm>
                <a:off x="1060495" y="4451135"/>
                <a:ext cx="355373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7" h="8693" extrusionOk="0">
                    <a:moveTo>
                      <a:pt x="9196" y="0"/>
                    </a:moveTo>
                    <a:lnTo>
                      <a:pt x="7740" y="1102"/>
                    </a:lnTo>
                    <a:lnTo>
                      <a:pt x="6258" y="2231"/>
                    </a:lnTo>
                    <a:lnTo>
                      <a:pt x="4544" y="3551"/>
                    </a:lnTo>
                    <a:lnTo>
                      <a:pt x="3687" y="4231"/>
                    </a:lnTo>
                    <a:lnTo>
                      <a:pt x="2843" y="4897"/>
                    </a:lnTo>
                    <a:lnTo>
                      <a:pt x="2068" y="5537"/>
                    </a:lnTo>
                    <a:lnTo>
                      <a:pt x="1374" y="6122"/>
                    </a:lnTo>
                    <a:lnTo>
                      <a:pt x="789" y="6639"/>
                    </a:lnTo>
                    <a:lnTo>
                      <a:pt x="558" y="6856"/>
                    </a:lnTo>
                    <a:lnTo>
                      <a:pt x="354" y="7060"/>
                    </a:lnTo>
                    <a:lnTo>
                      <a:pt x="191" y="7223"/>
                    </a:lnTo>
                    <a:lnTo>
                      <a:pt x="82" y="7373"/>
                    </a:lnTo>
                    <a:lnTo>
                      <a:pt x="14" y="7482"/>
                    </a:lnTo>
                    <a:lnTo>
                      <a:pt x="1" y="7523"/>
                    </a:lnTo>
                    <a:lnTo>
                      <a:pt x="1" y="7550"/>
                    </a:lnTo>
                    <a:lnTo>
                      <a:pt x="82" y="7795"/>
                    </a:lnTo>
                    <a:lnTo>
                      <a:pt x="137" y="7917"/>
                    </a:lnTo>
                    <a:lnTo>
                      <a:pt x="191" y="8053"/>
                    </a:lnTo>
                    <a:lnTo>
                      <a:pt x="259" y="8176"/>
                    </a:lnTo>
                    <a:lnTo>
                      <a:pt x="354" y="8298"/>
                    </a:lnTo>
                    <a:lnTo>
                      <a:pt x="449" y="8407"/>
                    </a:lnTo>
                    <a:lnTo>
                      <a:pt x="558" y="8502"/>
                    </a:lnTo>
                    <a:lnTo>
                      <a:pt x="681" y="8584"/>
                    </a:lnTo>
                    <a:lnTo>
                      <a:pt x="817" y="8638"/>
                    </a:lnTo>
                    <a:lnTo>
                      <a:pt x="966" y="8679"/>
                    </a:lnTo>
                    <a:lnTo>
                      <a:pt x="1130" y="8692"/>
                    </a:lnTo>
                    <a:lnTo>
                      <a:pt x="1320" y="8679"/>
                    </a:lnTo>
                    <a:lnTo>
                      <a:pt x="1510" y="8638"/>
                    </a:lnTo>
                    <a:lnTo>
                      <a:pt x="1742" y="8556"/>
                    </a:lnTo>
                    <a:lnTo>
                      <a:pt x="1973" y="8434"/>
                    </a:lnTo>
                    <a:lnTo>
                      <a:pt x="2191" y="8325"/>
                    </a:lnTo>
                    <a:lnTo>
                      <a:pt x="2449" y="8244"/>
                    </a:lnTo>
                    <a:lnTo>
                      <a:pt x="2748" y="8148"/>
                    </a:lnTo>
                    <a:lnTo>
                      <a:pt x="3102" y="8067"/>
                    </a:lnTo>
                    <a:lnTo>
                      <a:pt x="3469" y="7985"/>
                    </a:lnTo>
                    <a:lnTo>
                      <a:pt x="3877" y="7917"/>
                    </a:lnTo>
                    <a:lnTo>
                      <a:pt x="4748" y="7795"/>
                    </a:lnTo>
                    <a:lnTo>
                      <a:pt x="5346" y="7713"/>
                    </a:lnTo>
                    <a:lnTo>
                      <a:pt x="5591" y="7686"/>
                    </a:lnTo>
                    <a:lnTo>
                      <a:pt x="6244" y="7618"/>
                    </a:lnTo>
                    <a:lnTo>
                      <a:pt x="6639" y="7563"/>
                    </a:lnTo>
                    <a:lnTo>
                      <a:pt x="7183" y="7509"/>
                    </a:lnTo>
                    <a:lnTo>
                      <a:pt x="7958" y="7427"/>
                    </a:lnTo>
                    <a:lnTo>
                      <a:pt x="8597" y="7332"/>
                    </a:lnTo>
                    <a:lnTo>
                      <a:pt x="8856" y="7291"/>
                    </a:lnTo>
                    <a:lnTo>
                      <a:pt x="9060" y="7251"/>
                    </a:lnTo>
                    <a:lnTo>
                      <a:pt x="9209" y="7210"/>
                    </a:lnTo>
                    <a:lnTo>
                      <a:pt x="9305" y="7169"/>
                    </a:lnTo>
                    <a:lnTo>
                      <a:pt x="9386" y="7087"/>
                    </a:lnTo>
                    <a:lnTo>
                      <a:pt x="9454" y="7006"/>
                    </a:lnTo>
                    <a:lnTo>
                      <a:pt x="9509" y="6897"/>
                    </a:lnTo>
                    <a:lnTo>
                      <a:pt x="9563" y="6788"/>
                    </a:lnTo>
                    <a:lnTo>
                      <a:pt x="9604" y="6666"/>
                    </a:lnTo>
                    <a:lnTo>
                      <a:pt x="9631" y="6530"/>
                    </a:lnTo>
                    <a:lnTo>
                      <a:pt x="9672" y="6271"/>
                    </a:lnTo>
                    <a:lnTo>
                      <a:pt x="9686" y="6040"/>
                    </a:lnTo>
                    <a:lnTo>
                      <a:pt x="9686" y="5836"/>
                    </a:lnTo>
                    <a:lnTo>
                      <a:pt x="9686" y="5646"/>
                    </a:lnTo>
                    <a:lnTo>
                      <a:pt x="9903" y="5278"/>
                    </a:lnTo>
                    <a:lnTo>
                      <a:pt x="10121" y="4965"/>
                    </a:lnTo>
                    <a:lnTo>
                      <a:pt x="10352" y="4693"/>
                    </a:lnTo>
                    <a:lnTo>
                      <a:pt x="10570" y="4449"/>
                    </a:lnTo>
                    <a:lnTo>
                      <a:pt x="10801" y="4244"/>
                    </a:lnTo>
                    <a:lnTo>
                      <a:pt x="11005" y="4068"/>
                    </a:lnTo>
                    <a:lnTo>
                      <a:pt x="11209" y="3918"/>
                    </a:lnTo>
                    <a:lnTo>
                      <a:pt x="11413" y="3782"/>
                    </a:lnTo>
                    <a:lnTo>
                      <a:pt x="11740" y="3564"/>
                    </a:lnTo>
                    <a:lnTo>
                      <a:pt x="11862" y="3483"/>
                    </a:lnTo>
                    <a:lnTo>
                      <a:pt x="11957" y="3401"/>
                    </a:lnTo>
                    <a:lnTo>
                      <a:pt x="12039" y="3320"/>
                    </a:lnTo>
                    <a:lnTo>
                      <a:pt x="12052" y="3279"/>
                    </a:lnTo>
                    <a:lnTo>
                      <a:pt x="12066" y="3238"/>
                    </a:lnTo>
                    <a:lnTo>
                      <a:pt x="12066" y="3197"/>
                    </a:lnTo>
                    <a:lnTo>
                      <a:pt x="12066" y="3156"/>
                    </a:lnTo>
                    <a:lnTo>
                      <a:pt x="12039" y="3102"/>
                    </a:lnTo>
                    <a:lnTo>
                      <a:pt x="12012" y="3061"/>
                    </a:lnTo>
                    <a:lnTo>
                      <a:pt x="11876" y="2871"/>
                    </a:lnTo>
                    <a:lnTo>
                      <a:pt x="11712" y="2667"/>
                    </a:lnTo>
                    <a:lnTo>
                      <a:pt x="11304" y="2190"/>
                    </a:lnTo>
                    <a:lnTo>
                      <a:pt x="10842" y="1687"/>
                    </a:lnTo>
                    <a:lnTo>
                      <a:pt x="10366" y="1184"/>
                    </a:lnTo>
                    <a:lnTo>
                      <a:pt x="9550" y="354"/>
                    </a:lnTo>
                    <a:lnTo>
                      <a:pt x="9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132;p28">
                <a:extLst>
                  <a:ext uri="{FF2B5EF4-FFF2-40B4-BE49-F238E27FC236}">
                    <a16:creationId xmlns:a16="http://schemas.microsoft.com/office/drawing/2014/main" id="{F016DC62-A44F-0E30-A96E-590851CF063E}"/>
                  </a:ext>
                </a:extLst>
              </p:cNvPr>
              <p:cNvSpPr/>
              <p:nvPr/>
            </p:nvSpPr>
            <p:spPr>
              <a:xfrm>
                <a:off x="478022" y="4091810"/>
                <a:ext cx="974677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96" h="17997" extrusionOk="0">
                    <a:moveTo>
                      <a:pt x="12406" y="0"/>
                    </a:moveTo>
                    <a:lnTo>
                      <a:pt x="11331" y="14"/>
                    </a:lnTo>
                    <a:lnTo>
                      <a:pt x="10284" y="68"/>
                    </a:lnTo>
                    <a:lnTo>
                      <a:pt x="9767" y="95"/>
                    </a:lnTo>
                    <a:lnTo>
                      <a:pt x="9250" y="150"/>
                    </a:lnTo>
                    <a:lnTo>
                      <a:pt x="8747" y="190"/>
                    </a:lnTo>
                    <a:lnTo>
                      <a:pt x="8244" y="258"/>
                    </a:lnTo>
                    <a:lnTo>
                      <a:pt x="7754" y="326"/>
                    </a:lnTo>
                    <a:lnTo>
                      <a:pt x="7278" y="408"/>
                    </a:lnTo>
                    <a:lnTo>
                      <a:pt x="6802" y="490"/>
                    </a:lnTo>
                    <a:lnTo>
                      <a:pt x="6339" y="585"/>
                    </a:lnTo>
                    <a:lnTo>
                      <a:pt x="5890" y="694"/>
                    </a:lnTo>
                    <a:lnTo>
                      <a:pt x="5455" y="816"/>
                    </a:lnTo>
                    <a:lnTo>
                      <a:pt x="5020" y="939"/>
                    </a:lnTo>
                    <a:lnTo>
                      <a:pt x="4612" y="1075"/>
                    </a:lnTo>
                    <a:lnTo>
                      <a:pt x="4204" y="1224"/>
                    </a:lnTo>
                    <a:lnTo>
                      <a:pt x="3809" y="1387"/>
                    </a:lnTo>
                    <a:lnTo>
                      <a:pt x="3442" y="1564"/>
                    </a:lnTo>
                    <a:lnTo>
                      <a:pt x="3088" y="1755"/>
                    </a:lnTo>
                    <a:lnTo>
                      <a:pt x="2748" y="1945"/>
                    </a:lnTo>
                    <a:lnTo>
                      <a:pt x="2422" y="2136"/>
                    </a:lnTo>
                    <a:lnTo>
                      <a:pt x="2122" y="2340"/>
                    </a:lnTo>
                    <a:lnTo>
                      <a:pt x="1850" y="2557"/>
                    </a:lnTo>
                    <a:lnTo>
                      <a:pt x="1578" y="2775"/>
                    </a:lnTo>
                    <a:lnTo>
                      <a:pt x="1347" y="2993"/>
                    </a:lnTo>
                    <a:lnTo>
                      <a:pt x="1116" y="3224"/>
                    </a:lnTo>
                    <a:lnTo>
                      <a:pt x="912" y="3469"/>
                    </a:lnTo>
                    <a:lnTo>
                      <a:pt x="735" y="3700"/>
                    </a:lnTo>
                    <a:lnTo>
                      <a:pt x="572" y="3945"/>
                    </a:lnTo>
                    <a:lnTo>
                      <a:pt x="422" y="4203"/>
                    </a:lnTo>
                    <a:lnTo>
                      <a:pt x="300" y="4448"/>
                    </a:lnTo>
                    <a:lnTo>
                      <a:pt x="204" y="4706"/>
                    </a:lnTo>
                    <a:lnTo>
                      <a:pt x="123" y="4979"/>
                    </a:lnTo>
                    <a:lnTo>
                      <a:pt x="55" y="5237"/>
                    </a:lnTo>
                    <a:lnTo>
                      <a:pt x="14" y="5509"/>
                    </a:lnTo>
                    <a:lnTo>
                      <a:pt x="0" y="5781"/>
                    </a:lnTo>
                    <a:lnTo>
                      <a:pt x="0" y="6053"/>
                    </a:lnTo>
                    <a:lnTo>
                      <a:pt x="28" y="6339"/>
                    </a:lnTo>
                    <a:lnTo>
                      <a:pt x="82" y="6624"/>
                    </a:lnTo>
                    <a:lnTo>
                      <a:pt x="150" y="6897"/>
                    </a:lnTo>
                    <a:lnTo>
                      <a:pt x="232" y="7182"/>
                    </a:lnTo>
                    <a:lnTo>
                      <a:pt x="354" y="7481"/>
                    </a:lnTo>
                    <a:lnTo>
                      <a:pt x="490" y="7767"/>
                    </a:lnTo>
                    <a:lnTo>
                      <a:pt x="653" y="8053"/>
                    </a:lnTo>
                    <a:lnTo>
                      <a:pt x="830" y="8352"/>
                    </a:lnTo>
                    <a:lnTo>
                      <a:pt x="1034" y="8638"/>
                    </a:lnTo>
                    <a:lnTo>
                      <a:pt x="1265" y="8937"/>
                    </a:lnTo>
                    <a:lnTo>
                      <a:pt x="1524" y="9223"/>
                    </a:lnTo>
                    <a:lnTo>
                      <a:pt x="1796" y="9522"/>
                    </a:lnTo>
                    <a:lnTo>
                      <a:pt x="2095" y="9821"/>
                    </a:lnTo>
                    <a:lnTo>
                      <a:pt x="2422" y="10107"/>
                    </a:lnTo>
                    <a:lnTo>
                      <a:pt x="2775" y="10406"/>
                    </a:lnTo>
                    <a:lnTo>
                      <a:pt x="3143" y="10692"/>
                    </a:lnTo>
                    <a:lnTo>
                      <a:pt x="3551" y="10991"/>
                    </a:lnTo>
                    <a:lnTo>
                      <a:pt x="3972" y="11277"/>
                    </a:lnTo>
                    <a:lnTo>
                      <a:pt x="4421" y="11576"/>
                    </a:lnTo>
                    <a:lnTo>
                      <a:pt x="4897" y="11861"/>
                    </a:lnTo>
                    <a:lnTo>
                      <a:pt x="5401" y="12147"/>
                    </a:lnTo>
                    <a:lnTo>
                      <a:pt x="5917" y="12433"/>
                    </a:lnTo>
                    <a:lnTo>
                      <a:pt x="6475" y="12705"/>
                    </a:lnTo>
                    <a:lnTo>
                      <a:pt x="7046" y="12990"/>
                    </a:lnTo>
                    <a:lnTo>
                      <a:pt x="7659" y="13262"/>
                    </a:lnTo>
                    <a:lnTo>
                      <a:pt x="8284" y="13535"/>
                    </a:lnTo>
                    <a:lnTo>
                      <a:pt x="8937" y="13807"/>
                    </a:lnTo>
                    <a:lnTo>
                      <a:pt x="9631" y="14065"/>
                    </a:lnTo>
                    <a:lnTo>
                      <a:pt x="10338" y="14337"/>
                    </a:lnTo>
                    <a:lnTo>
                      <a:pt x="11073" y="14596"/>
                    </a:lnTo>
                    <a:lnTo>
                      <a:pt x="11848" y="14840"/>
                    </a:lnTo>
                    <a:lnTo>
                      <a:pt x="12637" y="15099"/>
                    </a:lnTo>
                    <a:lnTo>
                      <a:pt x="13453" y="15344"/>
                    </a:lnTo>
                    <a:lnTo>
                      <a:pt x="14310" y="15575"/>
                    </a:lnTo>
                    <a:lnTo>
                      <a:pt x="15181" y="15820"/>
                    </a:lnTo>
                    <a:lnTo>
                      <a:pt x="16092" y="16051"/>
                    </a:lnTo>
                    <a:lnTo>
                      <a:pt x="17031" y="16269"/>
                    </a:lnTo>
                    <a:lnTo>
                      <a:pt x="17997" y="16486"/>
                    </a:lnTo>
                    <a:lnTo>
                      <a:pt x="18990" y="16704"/>
                    </a:lnTo>
                    <a:lnTo>
                      <a:pt x="20010" y="16908"/>
                    </a:lnTo>
                    <a:lnTo>
                      <a:pt x="21057" y="17098"/>
                    </a:lnTo>
                    <a:lnTo>
                      <a:pt x="22132" y="17302"/>
                    </a:lnTo>
                    <a:lnTo>
                      <a:pt x="23247" y="17479"/>
                    </a:lnTo>
                    <a:lnTo>
                      <a:pt x="24390" y="17656"/>
                    </a:lnTo>
                    <a:lnTo>
                      <a:pt x="25560" y="17833"/>
                    </a:lnTo>
                    <a:lnTo>
                      <a:pt x="26757" y="17996"/>
                    </a:lnTo>
                    <a:lnTo>
                      <a:pt x="26757" y="17996"/>
                    </a:lnTo>
                    <a:lnTo>
                      <a:pt x="26634" y="16037"/>
                    </a:lnTo>
                    <a:lnTo>
                      <a:pt x="26621" y="15752"/>
                    </a:lnTo>
                    <a:lnTo>
                      <a:pt x="26580" y="15126"/>
                    </a:lnTo>
                    <a:lnTo>
                      <a:pt x="26158" y="14936"/>
                    </a:lnTo>
                    <a:lnTo>
                      <a:pt x="25628" y="14664"/>
                    </a:lnTo>
                    <a:lnTo>
                      <a:pt x="24893" y="14283"/>
                    </a:lnTo>
                    <a:lnTo>
                      <a:pt x="23927" y="13779"/>
                    </a:lnTo>
                    <a:lnTo>
                      <a:pt x="22744" y="13154"/>
                    </a:lnTo>
                    <a:lnTo>
                      <a:pt x="21343" y="12378"/>
                    </a:lnTo>
                    <a:lnTo>
                      <a:pt x="19711" y="11453"/>
                    </a:lnTo>
                    <a:lnTo>
                      <a:pt x="20894" y="11821"/>
                    </a:lnTo>
                    <a:lnTo>
                      <a:pt x="22105" y="12161"/>
                    </a:lnTo>
                    <a:lnTo>
                      <a:pt x="22703" y="12310"/>
                    </a:lnTo>
                    <a:lnTo>
                      <a:pt x="23302" y="12460"/>
                    </a:lnTo>
                    <a:lnTo>
                      <a:pt x="23900" y="12596"/>
                    </a:lnTo>
                    <a:lnTo>
                      <a:pt x="24485" y="12718"/>
                    </a:lnTo>
                    <a:lnTo>
                      <a:pt x="25056" y="12827"/>
                    </a:lnTo>
                    <a:lnTo>
                      <a:pt x="25628" y="12922"/>
                    </a:lnTo>
                    <a:lnTo>
                      <a:pt x="26185" y="12990"/>
                    </a:lnTo>
                    <a:lnTo>
                      <a:pt x="26729" y="13058"/>
                    </a:lnTo>
                    <a:lnTo>
                      <a:pt x="27260" y="13099"/>
                    </a:lnTo>
                    <a:lnTo>
                      <a:pt x="27777" y="13126"/>
                    </a:lnTo>
                    <a:lnTo>
                      <a:pt x="28267" y="13126"/>
                    </a:lnTo>
                    <a:lnTo>
                      <a:pt x="28729" y="13113"/>
                    </a:lnTo>
                    <a:lnTo>
                      <a:pt x="29069" y="13086"/>
                    </a:lnTo>
                    <a:lnTo>
                      <a:pt x="29396" y="13045"/>
                    </a:lnTo>
                    <a:lnTo>
                      <a:pt x="29600" y="13004"/>
                    </a:lnTo>
                    <a:lnTo>
                      <a:pt x="29804" y="12963"/>
                    </a:lnTo>
                    <a:lnTo>
                      <a:pt x="30049" y="12895"/>
                    </a:lnTo>
                    <a:lnTo>
                      <a:pt x="30280" y="12827"/>
                    </a:lnTo>
                    <a:lnTo>
                      <a:pt x="30497" y="12746"/>
                    </a:lnTo>
                    <a:lnTo>
                      <a:pt x="30715" y="12650"/>
                    </a:lnTo>
                    <a:lnTo>
                      <a:pt x="30905" y="12555"/>
                    </a:lnTo>
                    <a:lnTo>
                      <a:pt x="31110" y="12446"/>
                    </a:lnTo>
                    <a:lnTo>
                      <a:pt x="31286" y="12324"/>
                    </a:lnTo>
                    <a:lnTo>
                      <a:pt x="31463" y="12188"/>
                    </a:lnTo>
                    <a:lnTo>
                      <a:pt x="31626" y="12052"/>
                    </a:lnTo>
                    <a:lnTo>
                      <a:pt x="31776" y="11916"/>
                    </a:lnTo>
                    <a:lnTo>
                      <a:pt x="31926" y="11766"/>
                    </a:lnTo>
                    <a:lnTo>
                      <a:pt x="32062" y="11603"/>
                    </a:lnTo>
                    <a:lnTo>
                      <a:pt x="32184" y="11440"/>
                    </a:lnTo>
                    <a:lnTo>
                      <a:pt x="32307" y="11263"/>
                    </a:lnTo>
                    <a:lnTo>
                      <a:pt x="32415" y="11086"/>
                    </a:lnTo>
                    <a:lnTo>
                      <a:pt x="32524" y="10909"/>
                    </a:lnTo>
                    <a:lnTo>
                      <a:pt x="32606" y="10719"/>
                    </a:lnTo>
                    <a:lnTo>
                      <a:pt x="32701" y="10528"/>
                    </a:lnTo>
                    <a:lnTo>
                      <a:pt x="32769" y="10324"/>
                    </a:lnTo>
                    <a:lnTo>
                      <a:pt x="32837" y="10120"/>
                    </a:lnTo>
                    <a:lnTo>
                      <a:pt x="32905" y="9916"/>
                    </a:lnTo>
                    <a:lnTo>
                      <a:pt x="32946" y="9712"/>
                    </a:lnTo>
                    <a:lnTo>
                      <a:pt x="33000" y="9495"/>
                    </a:lnTo>
                    <a:lnTo>
                      <a:pt x="33027" y="9277"/>
                    </a:lnTo>
                    <a:lnTo>
                      <a:pt x="33082" y="8828"/>
                    </a:lnTo>
                    <a:lnTo>
                      <a:pt x="33095" y="8379"/>
                    </a:lnTo>
                    <a:lnTo>
                      <a:pt x="33082" y="7930"/>
                    </a:lnTo>
                    <a:lnTo>
                      <a:pt x="33041" y="7468"/>
                    </a:lnTo>
                    <a:lnTo>
                      <a:pt x="32959" y="7019"/>
                    </a:lnTo>
                    <a:lnTo>
                      <a:pt x="32864" y="6556"/>
                    </a:lnTo>
                    <a:lnTo>
                      <a:pt x="32742" y="6108"/>
                    </a:lnTo>
                    <a:lnTo>
                      <a:pt x="32592" y="5672"/>
                    </a:lnTo>
                    <a:lnTo>
                      <a:pt x="32415" y="5237"/>
                    </a:lnTo>
                    <a:lnTo>
                      <a:pt x="32211" y="4829"/>
                    </a:lnTo>
                    <a:lnTo>
                      <a:pt x="31980" y="4421"/>
                    </a:lnTo>
                    <a:lnTo>
                      <a:pt x="31722" y="4040"/>
                    </a:lnTo>
                    <a:lnTo>
                      <a:pt x="31450" y="3686"/>
                    </a:lnTo>
                    <a:lnTo>
                      <a:pt x="31314" y="3509"/>
                    </a:lnTo>
                    <a:lnTo>
                      <a:pt x="31150" y="3346"/>
                    </a:lnTo>
                    <a:lnTo>
                      <a:pt x="31001" y="3197"/>
                    </a:lnTo>
                    <a:lnTo>
                      <a:pt x="30837" y="3033"/>
                    </a:lnTo>
                    <a:lnTo>
                      <a:pt x="30674" y="2897"/>
                    </a:lnTo>
                    <a:lnTo>
                      <a:pt x="30497" y="2761"/>
                    </a:lnTo>
                    <a:lnTo>
                      <a:pt x="30321" y="2639"/>
                    </a:lnTo>
                    <a:lnTo>
                      <a:pt x="30144" y="2516"/>
                    </a:lnTo>
                    <a:lnTo>
                      <a:pt x="29953" y="2408"/>
                    </a:lnTo>
                    <a:lnTo>
                      <a:pt x="29763" y="2299"/>
                    </a:lnTo>
                    <a:lnTo>
                      <a:pt x="29572" y="2217"/>
                    </a:lnTo>
                    <a:lnTo>
                      <a:pt x="29368" y="2136"/>
                    </a:lnTo>
                    <a:lnTo>
                      <a:pt x="29164" y="2054"/>
                    </a:lnTo>
                    <a:lnTo>
                      <a:pt x="28960" y="2000"/>
                    </a:lnTo>
                    <a:lnTo>
                      <a:pt x="28144" y="1823"/>
                    </a:lnTo>
                    <a:lnTo>
                      <a:pt x="27206" y="1632"/>
                    </a:lnTo>
                    <a:lnTo>
                      <a:pt x="25968" y="1387"/>
                    </a:lnTo>
                    <a:lnTo>
                      <a:pt x="24458" y="1115"/>
                    </a:lnTo>
                    <a:lnTo>
                      <a:pt x="23628" y="979"/>
                    </a:lnTo>
                    <a:lnTo>
                      <a:pt x="22744" y="843"/>
                    </a:lnTo>
                    <a:lnTo>
                      <a:pt x="21819" y="707"/>
                    </a:lnTo>
                    <a:lnTo>
                      <a:pt x="20853" y="585"/>
                    </a:lnTo>
                    <a:lnTo>
                      <a:pt x="19847" y="463"/>
                    </a:lnTo>
                    <a:lnTo>
                      <a:pt x="18826" y="340"/>
                    </a:lnTo>
                    <a:lnTo>
                      <a:pt x="17779" y="245"/>
                    </a:lnTo>
                    <a:lnTo>
                      <a:pt x="16718" y="150"/>
                    </a:lnTo>
                    <a:lnTo>
                      <a:pt x="15643" y="82"/>
                    </a:lnTo>
                    <a:lnTo>
                      <a:pt x="14555" y="41"/>
                    </a:lnTo>
                    <a:lnTo>
                      <a:pt x="134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133;p28">
                <a:extLst>
                  <a:ext uri="{FF2B5EF4-FFF2-40B4-BE49-F238E27FC236}">
                    <a16:creationId xmlns:a16="http://schemas.microsoft.com/office/drawing/2014/main" id="{5EBEE119-F7A6-208C-968B-190DD5F8474D}"/>
                  </a:ext>
                </a:extLst>
              </p:cNvPr>
              <p:cNvSpPr/>
              <p:nvPr/>
            </p:nvSpPr>
            <p:spPr>
              <a:xfrm>
                <a:off x="1278812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1" y="1"/>
                    </a:moveTo>
                    <a:lnTo>
                      <a:pt x="151" y="2939"/>
                    </a:lnTo>
                    <a:lnTo>
                      <a:pt x="4980" y="3646"/>
                    </a:lnTo>
                    <a:lnTo>
                      <a:pt x="4980" y="3646"/>
                    </a:lnTo>
                    <a:lnTo>
                      <a:pt x="4531" y="3089"/>
                    </a:lnTo>
                    <a:lnTo>
                      <a:pt x="4082" y="2531"/>
                    </a:lnTo>
                    <a:lnTo>
                      <a:pt x="3687" y="2014"/>
                    </a:lnTo>
                    <a:lnTo>
                      <a:pt x="3334" y="1524"/>
                    </a:lnTo>
                    <a:lnTo>
                      <a:pt x="2803" y="790"/>
                    </a:lnTo>
                    <a:lnTo>
                      <a:pt x="2599" y="5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134;p28">
                <a:extLst>
                  <a:ext uri="{FF2B5EF4-FFF2-40B4-BE49-F238E27FC236}">
                    <a16:creationId xmlns:a16="http://schemas.microsoft.com/office/drawing/2014/main" id="{21F4AEBD-20A4-F545-6B52-A61E02462475}"/>
                  </a:ext>
                </a:extLst>
              </p:cNvPr>
              <p:cNvSpPr/>
              <p:nvPr/>
            </p:nvSpPr>
            <p:spPr>
              <a:xfrm>
                <a:off x="1238376" y="4518430"/>
                <a:ext cx="73713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599" extrusionOk="0">
                    <a:moveTo>
                      <a:pt x="381" y="1"/>
                    </a:moveTo>
                    <a:lnTo>
                      <a:pt x="0" y="4231"/>
                    </a:lnTo>
                    <a:lnTo>
                      <a:pt x="259" y="4340"/>
                    </a:lnTo>
                    <a:lnTo>
                      <a:pt x="517" y="4435"/>
                    </a:lnTo>
                    <a:lnTo>
                      <a:pt x="775" y="4517"/>
                    </a:lnTo>
                    <a:lnTo>
                      <a:pt x="1034" y="4558"/>
                    </a:lnTo>
                    <a:lnTo>
                      <a:pt x="1292" y="4598"/>
                    </a:lnTo>
                    <a:lnTo>
                      <a:pt x="1551" y="4598"/>
                    </a:lnTo>
                    <a:lnTo>
                      <a:pt x="1809" y="4585"/>
                    </a:lnTo>
                    <a:lnTo>
                      <a:pt x="2081" y="4544"/>
                    </a:lnTo>
                    <a:lnTo>
                      <a:pt x="2503" y="382"/>
                    </a:lnTo>
                    <a:lnTo>
                      <a:pt x="2231" y="259"/>
                    </a:lnTo>
                    <a:lnTo>
                      <a:pt x="1972" y="178"/>
                    </a:lnTo>
                    <a:lnTo>
                      <a:pt x="1700" y="110"/>
                    </a:lnTo>
                    <a:lnTo>
                      <a:pt x="1442" y="55"/>
                    </a:lnTo>
                    <a:lnTo>
                      <a:pt x="1184" y="28"/>
                    </a:lnTo>
                    <a:lnTo>
                      <a:pt x="925" y="14"/>
                    </a:lnTo>
                    <a:lnTo>
                      <a:pt x="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135;p28">
                <a:extLst>
                  <a:ext uri="{FF2B5EF4-FFF2-40B4-BE49-F238E27FC236}">
                    <a16:creationId xmlns:a16="http://schemas.microsoft.com/office/drawing/2014/main" id="{EBE32111-DB81-8B95-6FF4-2FFD2CD335EA}"/>
                  </a:ext>
                </a:extLst>
              </p:cNvPr>
              <p:cNvSpPr/>
              <p:nvPr/>
            </p:nvSpPr>
            <p:spPr>
              <a:xfrm>
                <a:off x="1325697" y="4451135"/>
                <a:ext cx="355344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8693" extrusionOk="0">
                    <a:moveTo>
                      <a:pt x="2871" y="0"/>
                    </a:moveTo>
                    <a:lnTo>
                      <a:pt x="2517" y="354"/>
                    </a:lnTo>
                    <a:lnTo>
                      <a:pt x="1701" y="1184"/>
                    </a:lnTo>
                    <a:lnTo>
                      <a:pt x="1238" y="1687"/>
                    </a:lnTo>
                    <a:lnTo>
                      <a:pt x="776" y="2190"/>
                    </a:lnTo>
                    <a:lnTo>
                      <a:pt x="368" y="2667"/>
                    </a:lnTo>
                    <a:lnTo>
                      <a:pt x="191" y="2871"/>
                    </a:lnTo>
                    <a:lnTo>
                      <a:pt x="55" y="3061"/>
                    </a:lnTo>
                    <a:lnTo>
                      <a:pt x="28" y="3102"/>
                    </a:lnTo>
                    <a:lnTo>
                      <a:pt x="14" y="3156"/>
                    </a:lnTo>
                    <a:lnTo>
                      <a:pt x="0" y="3197"/>
                    </a:lnTo>
                    <a:lnTo>
                      <a:pt x="0" y="3238"/>
                    </a:lnTo>
                    <a:lnTo>
                      <a:pt x="14" y="3279"/>
                    </a:lnTo>
                    <a:lnTo>
                      <a:pt x="41" y="3320"/>
                    </a:lnTo>
                    <a:lnTo>
                      <a:pt x="109" y="3401"/>
                    </a:lnTo>
                    <a:lnTo>
                      <a:pt x="204" y="3483"/>
                    </a:lnTo>
                    <a:lnTo>
                      <a:pt x="341" y="3564"/>
                    </a:lnTo>
                    <a:lnTo>
                      <a:pt x="667" y="3782"/>
                    </a:lnTo>
                    <a:lnTo>
                      <a:pt x="857" y="3918"/>
                    </a:lnTo>
                    <a:lnTo>
                      <a:pt x="1061" y="4068"/>
                    </a:lnTo>
                    <a:lnTo>
                      <a:pt x="1279" y="4244"/>
                    </a:lnTo>
                    <a:lnTo>
                      <a:pt x="1497" y="4449"/>
                    </a:lnTo>
                    <a:lnTo>
                      <a:pt x="1728" y="4693"/>
                    </a:lnTo>
                    <a:lnTo>
                      <a:pt x="1946" y="4965"/>
                    </a:lnTo>
                    <a:lnTo>
                      <a:pt x="2177" y="5278"/>
                    </a:lnTo>
                    <a:lnTo>
                      <a:pt x="2381" y="5646"/>
                    </a:lnTo>
                    <a:lnTo>
                      <a:pt x="2381" y="5836"/>
                    </a:lnTo>
                    <a:lnTo>
                      <a:pt x="2381" y="6040"/>
                    </a:lnTo>
                    <a:lnTo>
                      <a:pt x="2408" y="6271"/>
                    </a:lnTo>
                    <a:lnTo>
                      <a:pt x="2449" y="6530"/>
                    </a:lnTo>
                    <a:lnTo>
                      <a:pt x="2476" y="6666"/>
                    </a:lnTo>
                    <a:lnTo>
                      <a:pt x="2517" y="6788"/>
                    </a:lnTo>
                    <a:lnTo>
                      <a:pt x="2558" y="6897"/>
                    </a:lnTo>
                    <a:lnTo>
                      <a:pt x="2612" y="7006"/>
                    </a:lnTo>
                    <a:lnTo>
                      <a:pt x="2680" y="7087"/>
                    </a:lnTo>
                    <a:lnTo>
                      <a:pt x="2762" y="7169"/>
                    </a:lnTo>
                    <a:lnTo>
                      <a:pt x="2857" y="7210"/>
                    </a:lnTo>
                    <a:lnTo>
                      <a:pt x="3007" y="7251"/>
                    </a:lnTo>
                    <a:lnTo>
                      <a:pt x="3224" y="7291"/>
                    </a:lnTo>
                    <a:lnTo>
                      <a:pt x="3483" y="7332"/>
                    </a:lnTo>
                    <a:lnTo>
                      <a:pt x="4122" y="7427"/>
                    </a:lnTo>
                    <a:lnTo>
                      <a:pt x="4884" y="7509"/>
                    </a:lnTo>
                    <a:lnTo>
                      <a:pt x="5428" y="7563"/>
                    </a:lnTo>
                    <a:lnTo>
                      <a:pt x="5822" y="7618"/>
                    </a:lnTo>
                    <a:lnTo>
                      <a:pt x="6475" y="7686"/>
                    </a:lnTo>
                    <a:lnTo>
                      <a:pt x="6734" y="7713"/>
                    </a:lnTo>
                    <a:lnTo>
                      <a:pt x="7332" y="7795"/>
                    </a:lnTo>
                    <a:lnTo>
                      <a:pt x="8189" y="7917"/>
                    </a:lnTo>
                    <a:lnTo>
                      <a:pt x="8597" y="7985"/>
                    </a:lnTo>
                    <a:lnTo>
                      <a:pt x="8978" y="8067"/>
                    </a:lnTo>
                    <a:lnTo>
                      <a:pt x="9318" y="8148"/>
                    </a:lnTo>
                    <a:lnTo>
                      <a:pt x="9631" y="8244"/>
                    </a:lnTo>
                    <a:lnTo>
                      <a:pt x="9890" y="8325"/>
                    </a:lnTo>
                    <a:lnTo>
                      <a:pt x="10094" y="8434"/>
                    </a:lnTo>
                    <a:lnTo>
                      <a:pt x="10338" y="8556"/>
                    </a:lnTo>
                    <a:lnTo>
                      <a:pt x="10556" y="8638"/>
                    </a:lnTo>
                    <a:lnTo>
                      <a:pt x="10760" y="8679"/>
                    </a:lnTo>
                    <a:lnTo>
                      <a:pt x="10937" y="8692"/>
                    </a:lnTo>
                    <a:lnTo>
                      <a:pt x="11114" y="8679"/>
                    </a:lnTo>
                    <a:lnTo>
                      <a:pt x="11263" y="8638"/>
                    </a:lnTo>
                    <a:lnTo>
                      <a:pt x="11399" y="8584"/>
                    </a:lnTo>
                    <a:lnTo>
                      <a:pt x="11522" y="8502"/>
                    </a:lnTo>
                    <a:lnTo>
                      <a:pt x="11631" y="8407"/>
                    </a:lnTo>
                    <a:lnTo>
                      <a:pt x="11726" y="8298"/>
                    </a:lnTo>
                    <a:lnTo>
                      <a:pt x="11808" y="8176"/>
                    </a:lnTo>
                    <a:lnTo>
                      <a:pt x="11876" y="8053"/>
                    </a:lnTo>
                    <a:lnTo>
                      <a:pt x="11944" y="7917"/>
                    </a:lnTo>
                    <a:lnTo>
                      <a:pt x="11998" y="7795"/>
                    </a:lnTo>
                    <a:lnTo>
                      <a:pt x="12066" y="7550"/>
                    </a:lnTo>
                    <a:lnTo>
                      <a:pt x="12066" y="7523"/>
                    </a:lnTo>
                    <a:lnTo>
                      <a:pt x="12052" y="7482"/>
                    </a:lnTo>
                    <a:lnTo>
                      <a:pt x="11984" y="7373"/>
                    </a:lnTo>
                    <a:lnTo>
                      <a:pt x="11876" y="7223"/>
                    </a:lnTo>
                    <a:lnTo>
                      <a:pt x="11712" y="7060"/>
                    </a:lnTo>
                    <a:lnTo>
                      <a:pt x="11522" y="6856"/>
                    </a:lnTo>
                    <a:lnTo>
                      <a:pt x="11277" y="6639"/>
                    </a:lnTo>
                    <a:lnTo>
                      <a:pt x="10692" y="6122"/>
                    </a:lnTo>
                    <a:lnTo>
                      <a:pt x="9998" y="5537"/>
                    </a:lnTo>
                    <a:lnTo>
                      <a:pt x="9223" y="4897"/>
                    </a:lnTo>
                    <a:lnTo>
                      <a:pt x="8393" y="4231"/>
                    </a:lnTo>
                    <a:lnTo>
                      <a:pt x="7523" y="3551"/>
                    </a:lnTo>
                    <a:lnTo>
                      <a:pt x="5822" y="2231"/>
                    </a:lnTo>
                    <a:lnTo>
                      <a:pt x="4326" y="1102"/>
                    </a:lnTo>
                    <a:lnTo>
                      <a:pt x="28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136;p28">
                <a:extLst>
                  <a:ext uri="{FF2B5EF4-FFF2-40B4-BE49-F238E27FC236}">
                    <a16:creationId xmlns:a16="http://schemas.microsoft.com/office/drawing/2014/main" id="{1B42EB42-7DAC-B414-D9BB-C984B05CB502}"/>
                  </a:ext>
                </a:extLst>
              </p:cNvPr>
              <p:cNvSpPr/>
              <p:nvPr/>
            </p:nvSpPr>
            <p:spPr>
              <a:xfrm>
                <a:off x="1031250" y="3196456"/>
                <a:ext cx="642982" cy="1102461"/>
              </a:xfrm>
              <a:custGeom>
                <a:avLst/>
                <a:gdLst/>
                <a:ahLst/>
                <a:cxnLst/>
                <a:rect l="l" t="t" r="r" b="b"/>
                <a:pathLst>
                  <a:path w="21833" h="37435" extrusionOk="0">
                    <a:moveTo>
                      <a:pt x="7849" y="0"/>
                    </a:moveTo>
                    <a:lnTo>
                      <a:pt x="7618" y="68"/>
                    </a:lnTo>
                    <a:lnTo>
                      <a:pt x="6965" y="272"/>
                    </a:lnTo>
                    <a:lnTo>
                      <a:pt x="6026" y="572"/>
                    </a:lnTo>
                    <a:lnTo>
                      <a:pt x="5469" y="762"/>
                    </a:lnTo>
                    <a:lnTo>
                      <a:pt x="4884" y="980"/>
                    </a:lnTo>
                    <a:lnTo>
                      <a:pt x="4272" y="1211"/>
                    </a:lnTo>
                    <a:lnTo>
                      <a:pt x="3660" y="1456"/>
                    </a:lnTo>
                    <a:lnTo>
                      <a:pt x="3048" y="1714"/>
                    </a:lnTo>
                    <a:lnTo>
                      <a:pt x="2449" y="2000"/>
                    </a:lnTo>
                    <a:lnTo>
                      <a:pt x="1891" y="2286"/>
                    </a:lnTo>
                    <a:lnTo>
                      <a:pt x="1633" y="2435"/>
                    </a:lnTo>
                    <a:lnTo>
                      <a:pt x="1374" y="2585"/>
                    </a:lnTo>
                    <a:lnTo>
                      <a:pt x="1143" y="2734"/>
                    </a:lnTo>
                    <a:lnTo>
                      <a:pt x="926" y="2884"/>
                    </a:lnTo>
                    <a:lnTo>
                      <a:pt x="721" y="3034"/>
                    </a:lnTo>
                    <a:lnTo>
                      <a:pt x="545" y="3183"/>
                    </a:lnTo>
                    <a:lnTo>
                      <a:pt x="477" y="3251"/>
                    </a:lnTo>
                    <a:lnTo>
                      <a:pt x="422" y="3319"/>
                    </a:lnTo>
                    <a:lnTo>
                      <a:pt x="327" y="3483"/>
                    </a:lnTo>
                    <a:lnTo>
                      <a:pt x="245" y="3673"/>
                    </a:lnTo>
                    <a:lnTo>
                      <a:pt x="177" y="3904"/>
                    </a:lnTo>
                    <a:lnTo>
                      <a:pt x="109" y="4176"/>
                    </a:lnTo>
                    <a:lnTo>
                      <a:pt x="69" y="4476"/>
                    </a:lnTo>
                    <a:lnTo>
                      <a:pt x="41" y="4788"/>
                    </a:lnTo>
                    <a:lnTo>
                      <a:pt x="14" y="5142"/>
                    </a:lnTo>
                    <a:lnTo>
                      <a:pt x="1" y="5509"/>
                    </a:lnTo>
                    <a:lnTo>
                      <a:pt x="1" y="5917"/>
                    </a:lnTo>
                    <a:lnTo>
                      <a:pt x="14" y="6339"/>
                    </a:lnTo>
                    <a:lnTo>
                      <a:pt x="28" y="6774"/>
                    </a:lnTo>
                    <a:lnTo>
                      <a:pt x="82" y="7713"/>
                    </a:lnTo>
                    <a:lnTo>
                      <a:pt x="177" y="8706"/>
                    </a:lnTo>
                    <a:lnTo>
                      <a:pt x="286" y="9740"/>
                    </a:lnTo>
                    <a:lnTo>
                      <a:pt x="409" y="10814"/>
                    </a:lnTo>
                    <a:lnTo>
                      <a:pt x="558" y="11916"/>
                    </a:lnTo>
                    <a:lnTo>
                      <a:pt x="708" y="13018"/>
                    </a:lnTo>
                    <a:lnTo>
                      <a:pt x="1034" y="15181"/>
                    </a:lnTo>
                    <a:lnTo>
                      <a:pt x="1334" y="17221"/>
                    </a:lnTo>
                    <a:lnTo>
                      <a:pt x="1456" y="18051"/>
                    </a:lnTo>
                    <a:lnTo>
                      <a:pt x="1470" y="18092"/>
                    </a:lnTo>
                    <a:lnTo>
                      <a:pt x="1470" y="18105"/>
                    </a:lnTo>
                    <a:lnTo>
                      <a:pt x="1497" y="18282"/>
                    </a:lnTo>
                    <a:lnTo>
                      <a:pt x="1565" y="18826"/>
                    </a:lnTo>
                    <a:lnTo>
                      <a:pt x="1565" y="18867"/>
                    </a:lnTo>
                    <a:lnTo>
                      <a:pt x="1592" y="19071"/>
                    </a:lnTo>
                    <a:lnTo>
                      <a:pt x="1606" y="19180"/>
                    </a:lnTo>
                    <a:lnTo>
                      <a:pt x="1660" y="19765"/>
                    </a:lnTo>
                    <a:lnTo>
                      <a:pt x="1701" y="20309"/>
                    </a:lnTo>
                    <a:lnTo>
                      <a:pt x="1728" y="20799"/>
                    </a:lnTo>
                    <a:lnTo>
                      <a:pt x="1714" y="21248"/>
                    </a:lnTo>
                    <a:lnTo>
                      <a:pt x="1660" y="22635"/>
                    </a:lnTo>
                    <a:lnTo>
                      <a:pt x="1578" y="24240"/>
                    </a:lnTo>
                    <a:lnTo>
                      <a:pt x="1347" y="27926"/>
                    </a:lnTo>
                    <a:lnTo>
                      <a:pt x="1089" y="31898"/>
                    </a:lnTo>
                    <a:lnTo>
                      <a:pt x="830" y="35775"/>
                    </a:lnTo>
                    <a:lnTo>
                      <a:pt x="1510" y="35979"/>
                    </a:lnTo>
                    <a:lnTo>
                      <a:pt x="2191" y="36156"/>
                    </a:lnTo>
                    <a:lnTo>
                      <a:pt x="2871" y="36333"/>
                    </a:lnTo>
                    <a:lnTo>
                      <a:pt x="3551" y="36496"/>
                    </a:lnTo>
                    <a:lnTo>
                      <a:pt x="4217" y="36646"/>
                    </a:lnTo>
                    <a:lnTo>
                      <a:pt x="4897" y="36782"/>
                    </a:lnTo>
                    <a:lnTo>
                      <a:pt x="5564" y="36904"/>
                    </a:lnTo>
                    <a:lnTo>
                      <a:pt x="6231" y="37013"/>
                    </a:lnTo>
                    <a:lnTo>
                      <a:pt x="6897" y="37122"/>
                    </a:lnTo>
                    <a:lnTo>
                      <a:pt x="7564" y="37203"/>
                    </a:lnTo>
                    <a:lnTo>
                      <a:pt x="8230" y="37271"/>
                    </a:lnTo>
                    <a:lnTo>
                      <a:pt x="8897" y="37326"/>
                    </a:lnTo>
                    <a:lnTo>
                      <a:pt x="9563" y="37380"/>
                    </a:lnTo>
                    <a:lnTo>
                      <a:pt x="10216" y="37407"/>
                    </a:lnTo>
                    <a:lnTo>
                      <a:pt x="10883" y="37421"/>
                    </a:lnTo>
                    <a:lnTo>
                      <a:pt x="11536" y="37435"/>
                    </a:lnTo>
                    <a:lnTo>
                      <a:pt x="12188" y="37421"/>
                    </a:lnTo>
                    <a:lnTo>
                      <a:pt x="12841" y="37407"/>
                    </a:lnTo>
                    <a:lnTo>
                      <a:pt x="13494" y="37380"/>
                    </a:lnTo>
                    <a:lnTo>
                      <a:pt x="14147" y="37326"/>
                    </a:lnTo>
                    <a:lnTo>
                      <a:pt x="14800" y="37271"/>
                    </a:lnTo>
                    <a:lnTo>
                      <a:pt x="15440" y="37203"/>
                    </a:lnTo>
                    <a:lnTo>
                      <a:pt x="16092" y="37122"/>
                    </a:lnTo>
                    <a:lnTo>
                      <a:pt x="16732" y="37013"/>
                    </a:lnTo>
                    <a:lnTo>
                      <a:pt x="17371" y="36904"/>
                    </a:lnTo>
                    <a:lnTo>
                      <a:pt x="18010" y="36782"/>
                    </a:lnTo>
                    <a:lnTo>
                      <a:pt x="18650" y="36646"/>
                    </a:lnTo>
                    <a:lnTo>
                      <a:pt x="19289" y="36496"/>
                    </a:lnTo>
                    <a:lnTo>
                      <a:pt x="19928" y="36333"/>
                    </a:lnTo>
                    <a:lnTo>
                      <a:pt x="20568" y="36156"/>
                    </a:lnTo>
                    <a:lnTo>
                      <a:pt x="21193" y="35979"/>
                    </a:lnTo>
                    <a:lnTo>
                      <a:pt x="21833" y="35775"/>
                    </a:lnTo>
                    <a:lnTo>
                      <a:pt x="21724" y="34292"/>
                    </a:lnTo>
                    <a:lnTo>
                      <a:pt x="21588" y="32769"/>
                    </a:lnTo>
                    <a:lnTo>
                      <a:pt x="21316" y="29627"/>
                    </a:lnTo>
                    <a:lnTo>
                      <a:pt x="21180" y="28035"/>
                    </a:lnTo>
                    <a:lnTo>
                      <a:pt x="21057" y="26471"/>
                    </a:lnTo>
                    <a:lnTo>
                      <a:pt x="20949" y="24920"/>
                    </a:lnTo>
                    <a:lnTo>
                      <a:pt x="20853" y="23438"/>
                    </a:lnTo>
                    <a:lnTo>
                      <a:pt x="20799" y="22513"/>
                    </a:lnTo>
                    <a:lnTo>
                      <a:pt x="20772" y="21737"/>
                    </a:lnTo>
                    <a:lnTo>
                      <a:pt x="20745" y="20975"/>
                    </a:lnTo>
                    <a:lnTo>
                      <a:pt x="20731" y="20255"/>
                    </a:lnTo>
                    <a:lnTo>
                      <a:pt x="20731" y="19574"/>
                    </a:lnTo>
                    <a:lnTo>
                      <a:pt x="20758" y="18513"/>
                    </a:lnTo>
                    <a:lnTo>
                      <a:pt x="20799" y="17357"/>
                    </a:lnTo>
                    <a:lnTo>
                      <a:pt x="20867" y="16147"/>
                    </a:lnTo>
                    <a:lnTo>
                      <a:pt x="20935" y="14882"/>
                    </a:lnTo>
                    <a:lnTo>
                      <a:pt x="21112" y="12283"/>
                    </a:lnTo>
                    <a:lnTo>
                      <a:pt x="21193" y="10978"/>
                    </a:lnTo>
                    <a:lnTo>
                      <a:pt x="21261" y="9713"/>
                    </a:lnTo>
                    <a:lnTo>
                      <a:pt x="21316" y="8488"/>
                    </a:lnTo>
                    <a:lnTo>
                      <a:pt x="21357" y="7332"/>
                    </a:lnTo>
                    <a:lnTo>
                      <a:pt x="21370" y="6244"/>
                    </a:lnTo>
                    <a:lnTo>
                      <a:pt x="21357" y="5754"/>
                    </a:lnTo>
                    <a:lnTo>
                      <a:pt x="21343" y="5278"/>
                    </a:lnTo>
                    <a:lnTo>
                      <a:pt x="21316" y="4829"/>
                    </a:lnTo>
                    <a:lnTo>
                      <a:pt x="21289" y="4421"/>
                    </a:lnTo>
                    <a:lnTo>
                      <a:pt x="21248" y="4040"/>
                    </a:lnTo>
                    <a:lnTo>
                      <a:pt x="21193" y="3700"/>
                    </a:lnTo>
                    <a:lnTo>
                      <a:pt x="21125" y="3401"/>
                    </a:lnTo>
                    <a:lnTo>
                      <a:pt x="21044" y="3156"/>
                    </a:lnTo>
                    <a:lnTo>
                      <a:pt x="20949" y="2939"/>
                    </a:lnTo>
                    <a:lnTo>
                      <a:pt x="20908" y="2843"/>
                    </a:lnTo>
                    <a:lnTo>
                      <a:pt x="20853" y="2775"/>
                    </a:lnTo>
                    <a:lnTo>
                      <a:pt x="20717" y="2626"/>
                    </a:lnTo>
                    <a:lnTo>
                      <a:pt x="20568" y="2490"/>
                    </a:lnTo>
                    <a:lnTo>
                      <a:pt x="20377" y="2354"/>
                    </a:lnTo>
                    <a:lnTo>
                      <a:pt x="20173" y="2218"/>
                    </a:lnTo>
                    <a:lnTo>
                      <a:pt x="19942" y="2082"/>
                    </a:lnTo>
                    <a:lnTo>
                      <a:pt x="19684" y="1959"/>
                    </a:lnTo>
                    <a:lnTo>
                      <a:pt x="19411" y="1823"/>
                    </a:lnTo>
                    <a:lnTo>
                      <a:pt x="19126" y="1701"/>
                    </a:lnTo>
                    <a:lnTo>
                      <a:pt x="18514" y="1469"/>
                    </a:lnTo>
                    <a:lnTo>
                      <a:pt x="17861" y="1252"/>
                    </a:lnTo>
                    <a:lnTo>
                      <a:pt x="17194" y="1034"/>
                    </a:lnTo>
                    <a:lnTo>
                      <a:pt x="16528" y="844"/>
                    </a:lnTo>
                    <a:lnTo>
                      <a:pt x="15861" y="681"/>
                    </a:lnTo>
                    <a:lnTo>
                      <a:pt x="15235" y="531"/>
                    </a:lnTo>
                    <a:lnTo>
                      <a:pt x="14147" y="286"/>
                    </a:lnTo>
                    <a:lnTo>
                      <a:pt x="13386" y="123"/>
                    </a:lnTo>
                    <a:lnTo>
                      <a:pt x="13100" y="68"/>
                    </a:lnTo>
                    <a:lnTo>
                      <a:pt x="78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137;p28">
                <a:extLst>
                  <a:ext uri="{FF2B5EF4-FFF2-40B4-BE49-F238E27FC236}">
                    <a16:creationId xmlns:a16="http://schemas.microsoft.com/office/drawing/2014/main" id="{E1E98CFD-84FC-A0F4-5240-DB01B06DB570}"/>
                  </a:ext>
                </a:extLst>
              </p:cNvPr>
              <p:cNvSpPr/>
              <p:nvPr/>
            </p:nvSpPr>
            <p:spPr>
              <a:xfrm>
                <a:off x="1193493" y="2748190"/>
                <a:ext cx="303276" cy="233568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7931" extrusionOk="0">
                    <a:moveTo>
                      <a:pt x="7074" y="0"/>
                    </a:moveTo>
                    <a:lnTo>
                      <a:pt x="6938" y="14"/>
                    </a:lnTo>
                    <a:lnTo>
                      <a:pt x="6802" y="41"/>
                    </a:lnTo>
                    <a:lnTo>
                      <a:pt x="6666" y="68"/>
                    </a:lnTo>
                    <a:lnTo>
                      <a:pt x="6543" y="109"/>
                    </a:lnTo>
                    <a:lnTo>
                      <a:pt x="6421" y="163"/>
                    </a:lnTo>
                    <a:lnTo>
                      <a:pt x="6299" y="231"/>
                    </a:lnTo>
                    <a:lnTo>
                      <a:pt x="6081" y="381"/>
                    </a:lnTo>
                    <a:lnTo>
                      <a:pt x="5850" y="544"/>
                    </a:lnTo>
                    <a:lnTo>
                      <a:pt x="5646" y="735"/>
                    </a:lnTo>
                    <a:lnTo>
                      <a:pt x="5224" y="1143"/>
                    </a:lnTo>
                    <a:lnTo>
                      <a:pt x="5020" y="1347"/>
                    </a:lnTo>
                    <a:lnTo>
                      <a:pt x="4802" y="1551"/>
                    </a:lnTo>
                    <a:lnTo>
                      <a:pt x="4585" y="1728"/>
                    </a:lnTo>
                    <a:lnTo>
                      <a:pt x="4353" y="1891"/>
                    </a:lnTo>
                    <a:lnTo>
                      <a:pt x="4231" y="1973"/>
                    </a:lnTo>
                    <a:lnTo>
                      <a:pt x="4109" y="2041"/>
                    </a:lnTo>
                    <a:lnTo>
                      <a:pt x="3973" y="2095"/>
                    </a:lnTo>
                    <a:lnTo>
                      <a:pt x="3837" y="2136"/>
                    </a:lnTo>
                    <a:lnTo>
                      <a:pt x="3578" y="2217"/>
                    </a:lnTo>
                    <a:lnTo>
                      <a:pt x="3333" y="2258"/>
                    </a:lnTo>
                    <a:lnTo>
                      <a:pt x="3102" y="2285"/>
                    </a:lnTo>
                    <a:lnTo>
                      <a:pt x="2884" y="2285"/>
                    </a:lnTo>
                    <a:lnTo>
                      <a:pt x="2694" y="2272"/>
                    </a:lnTo>
                    <a:lnTo>
                      <a:pt x="2503" y="2258"/>
                    </a:lnTo>
                    <a:lnTo>
                      <a:pt x="2163" y="2217"/>
                    </a:lnTo>
                    <a:lnTo>
                      <a:pt x="2000" y="2204"/>
                    </a:lnTo>
                    <a:lnTo>
                      <a:pt x="1851" y="2204"/>
                    </a:lnTo>
                    <a:lnTo>
                      <a:pt x="1715" y="2231"/>
                    </a:lnTo>
                    <a:lnTo>
                      <a:pt x="1578" y="2272"/>
                    </a:lnTo>
                    <a:lnTo>
                      <a:pt x="1442" y="2340"/>
                    </a:lnTo>
                    <a:lnTo>
                      <a:pt x="1320" y="2435"/>
                    </a:lnTo>
                    <a:lnTo>
                      <a:pt x="1198" y="2571"/>
                    </a:lnTo>
                    <a:lnTo>
                      <a:pt x="1062" y="2761"/>
                    </a:lnTo>
                    <a:lnTo>
                      <a:pt x="858" y="3129"/>
                    </a:lnTo>
                    <a:lnTo>
                      <a:pt x="708" y="3428"/>
                    </a:lnTo>
                    <a:lnTo>
                      <a:pt x="613" y="3700"/>
                    </a:lnTo>
                    <a:lnTo>
                      <a:pt x="531" y="3931"/>
                    </a:lnTo>
                    <a:lnTo>
                      <a:pt x="463" y="4149"/>
                    </a:lnTo>
                    <a:lnTo>
                      <a:pt x="381" y="4394"/>
                    </a:lnTo>
                    <a:lnTo>
                      <a:pt x="286" y="4652"/>
                    </a:lnTo>
                    <a:lnTo>
                      <a:pt x="123" y="4965"/>
                    </a:lnTo>
                    <a:lnTo>
                      <a:pt x="82" y="5060"/>
                    </a:lnTo>
                    <a:lnTo>
                      <a:pt x="55" y="5156"/>
                    </a:lnTo>
                    <a:lnTo>
                      <a:pt x="28" y="5251"/>
                    </a:lnTo>
                    <a:lnTo>
                      <a:pt x="14" y="5360"/>
                    </a:lnTo>
                    <a:lnTo>
                      <a:pt x="1" y="5577"/>
                    </a:lnTo>
                    <a:lnTo>
                      <a:pt x="14" y="5808"/>
                    </a:lnTo>
                    <a:lnTo>
                      <a:pt x="55" y="6053"/>
                    </a:lnTo>
                    <a:lnTo>
                      <a:pt x="96" y="6298"/>
                    </a:lnTo>
                    <a:lnTo>
                      <a:pt x="164" y="6543"/>
                    </a:lnTo>
                    <a:lnTo>
                      <a:pt x="245" y="6788"/>
                    </a:lnTo>
                    <a:lnTo>
                      <a:pt x="409" y="7237"/>
                    </a:lnTo>
                    <a:lnTo>
                      <a:pt x="558" y="7590"/>
                    </a:lnTo>
                    <a:lnTo>
                      <a:pt x="722" y="7930"/>
                    </a:lnTo>
                    <a:lnTo>
                      <a:pt x="9400" y="7930"/>
                    </a:lnTo>
                    <a:lnTo>
                      <a:pt x="9536" y="7686"/>
                    </a:lnTo>
                    <a:lnTo>
                      <a:pt x="9822" y="7073"/>
                    </a:lnTo>
                    <a:lnTo>
                      <a:pt x="9971" y="6720"/>
                    </a:lnTo>
                    <a:lnTo>
                      <a:pt x="10121" y="6353"/>
                    </a:lnTo>
                    <a:lnTo>
                      <a:pt x="10230" y="5999"/>
                    </a:lnTo>
                    <a:lnTo>
                      <a:pt x="10271" y="5836"/>
                    </a:lnTo>
                    <a:lnTo>
                      <a:pt x="10298" y="5700"/>
                    </a:lnTo>
                    <a:lnTo>
                      <a:pt x="10298" y="5564"/>
                    </a:lnTo>
                    <a:lnTo>
                      <a:pt x="10298" y="5428"/>
                    </a:lnTo>
                    <a:lnTo>
                      <a:pt x="10271" y="5292"/>
                    </a:lnTo>
                    <a:lnTo>
                      <a:pt x="10243" y="5142"/>
                    </a:lnTo>
                    <a:lnTo>
                      <a:pt x="10189" y="5006"/>
                    </a:lnTo>
                    <a:lnTo>
                      <a:pt x="10148" y="4870"/>
                    </a:lnTo>
                    <a:lnTo>
                      <a:pt x="10026" y="4611"/>
                    </a:lnTo>
                    <a:lnTo>
                      <a:pt x="9917" y="4394"/>
                    </a:lnTo>
                    <a:lnTo>
                      <a:pt x="9808" y="4217"/>
                    </a:lnTo>
                    <a:lnTo>
                      <a:pt x="9699" y="4054"/>
                    </a:lnTo>
                    <a:lnTo>
                      <a:pt x="9754" y="3999"/>
                    </a:lnTo>
                    <a:lnTo>
                      <a:pt x="9876" y="3850"/>
                    </a:lnTo>
                    <a:lnTo>
                      <a:pt x="10026" y="3632"/>
                    </a:lnTo>
                    <a:lnTo>
                      <a:pt x="10107" y="3496"/>
                    </a:lnTo>
                    <a:lnTo>
                      <a:pt x="10175" y="3360"/>
                    </a:lnTo>
                    <a:lnTo>
                      <a:pt x="10230" y="3210"/>
                    </a:lnTo>
                    <a:lnTo>
                      <a:pt x="10271" y="3061"/>
                    </a:lnTo>
                    <a:lnTo>
                      <a:pt x="10284" y="2911"/>
                    </a:lnTo>
                    <a:lnTo>
                      <a:pt x="10271" y="2761"/>
                    </a:lnTo>
                    <a:lnTo>
                      <a:pt x="10257" y="2693"/>
                    </a:lnTo>
                    <a:lnTo>
                      <a:pt x="10230" y="2625"/>
                    </a:lnTo>
                    <a:lnTo>
                      <a:pt x="10189" y="2557"/>
                    </a:lnTo>
                    <a:lnTo>
                      <a:pt x="10135" y="2489"/>
                    </a:lnTo>
                    <a:lnTo>
                      <a:pt x="10080" y="2421"/>
                    </a:lnTo>
                    <a:lnTo>
                      <a:pt x="10012" y="2367"/>
                    </a:lnTo>
                    <a:lnTo>
                      <a:pt x="9931" y="2313"/>
                    </a:lnTo>
                    <a:lnTo>
                      <a:pt x="9835" y="2258"/>
                    </a:lnTo>
                    <a:lnTo>
                      <a:pt x="9645" y="2177"/>
                    </a:lnTo>
                    <a:lnTo>
                      <a:pt x="9468" y="2122"/>
                    </a:lnTo>
                    <a:lnTo>
                      <a:pt x="9305" y="2081"/>
                    </a:lnTo>
                    <a:lnTo>
                      <a:pt x="9169" y="2068"/>
                    </a:lnTo>
                    <a:lnTo>
                      <a:pt x="9033" y="2081"/>
                    </a:lnTo>
                    <a:lnTo>
                      <a:pt x="8924" y="2109"/>
                    </a:lnTo>
                    <a:lnTo>
                      <a:pt x="8815" y="2136"/>
                    </a:lnTo>
                    <a:lnTo>
                      <a:pt x="8720" y="2177"/>
                    </a:lnTo>
                    <a:lnTo>
                      <a:pt x="8652" y="2231"/>
                    </a:lnTo>
                    <a:lnTo>
                      <a:pt x="8584" y="2285"/>
                    </a:lnTo>
                    <a:lnTo>
                      <a:pt x="8489" y="2394"/>
                    </a:lnTo>
                    <a:lnTo>
                      <a:pt x="8434" y="2476"/>
                    </a:lnTo>
                    <a:lnTo>
                      <a:pt x="8407" y="2503"/>
                    </a:lnTo>
                    <a:lnTo>
                      <a:pt x="8448" y="2421"/>
                    </a:lnTo>
                    <a:lnTo>
                      <a:pt x="8543" y="2204"/>
                    </a:lnTo>
                    <a:lnTo>
                      <a:pt x="8597" y="2041"/>
                    </a:lnTo>
                    <a:lnTo>
                      <a:pt x="8652" y="1877"/>
                    </a:lnTo>
                    <a:lnTo>
                      <a:pt x="8693" y="1687"/>
                    </a:lnTo>
                    <a:lnTo>
                      <a:pt x="8720" y="1496"/>
                    </a:lnTo>
                    <a:lnTo>
                      <a:pt x="8720" y="1292"/>
                    </a:lnTo>
                    <a:lnTo>
                      <a:pt x="8706" y="1075"/>
                    </a:lnTo>
                    <a:lnTo>
                      <a:pt x="8679" y="980"/>
                    </a:lnTo>
                    <a:lnTo>
                      <a:pt x="8652" y="871"/>
                    </a:lnTo>
                    <a:lnTo>
                      <a:pt x="8611" y="776"/>
                    </a:lnTo>
                    <a:lnTo>
                      <a:pt x="8557" y="680"/>
                    </a:lnTo>
                    <a:lnTo>
                      <a:pt x="8489" y="585"/>
                    </a:lnTo>
                    <a:lnTo>
                      <a:pt x="8421" y="503"/>
                    </a:lnTo>
                    <a:lnTo>
                      <a:pt x="8325" y="422"/>
                    </a:lnTo>
                    <a:lnTo>
                      <a:pt x="8230" y="340"/>
                    </a:lnTo>
                    <a:lnTo>
                      <a:pt x="8121" y="259"/>
                    </a:lnTo>
                    <a:lnTo>
                      <a:pt x="7999" y="191"/>
                    </a:lnTo>
                    <a:lnTo>
                      <a:pt x="7849" y="136"/>
                    </a:lnTo>
                    <a:lnTo>
                      <a:pt x="7686" y="82"/>
                    </a:lnTo>
                    <a:lnTo>
                      <a:pt x="7523" y="41"/>
                    </a:lnTo>
                    <a:lnTo>
                      <a:pt x="7373" y="14"/>
                    </a:lnTo>
                    <a:lnTo>
                      <a:pt x="7224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138;p28">
                <a:extLst>
                  <a:ext uri="{FF2B5EF4-FFF2-40B4-BE49-F238E27FC236}">
                    <a16:creationId xmlns:a16="http://schemas.microsoft.com/office/drawing/2014/main" id="{3B6F6F23-2339-6C59-902C-E5A7277932D9}"/>
                  </a:ext>
                </a:extLst>
              </p:cNvPr>
              <p:cNvSpPr/>
              <p:nvPr/>
            </p:nvSpPr>
            <p:spPr>
              <a:xfrm>
                <a:off x="1185071" y="3003349"/>
                <a:ext cx="66528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3307" extrusionOk="0">
                    <a:moveTo>
                      <a:pt x="953" y="1"/>
                    </a:moveTo>
                    <a:lnTo>
                      <a:pt x="844" y="15"/>
                    </a:lnTo>
                    <a:lnTo>
                      <a:pt x="722" y="42"/>
                    </a:lnTo>
                    <a:lnTo>
                      <a:pt x="599" y="83"/>
                    </a:lnTo>
                    <a:lnTo>
                      <a:pt x="477" y="164"/>
                    </a:lnTo>
                    <a:lnTo>
                      <a:pt x="368" y="246"/>
                    </a:lnTo>
                    <a:lnTo>
                      <a:pt x="259" y="368"/>
                    </a:lnTo>
                    <a:lnTo>
                      <a:pt x="178" y="531"/>
                    </a:lnTo>
                    <a:lnTo>
                      <a:pt x="96" y="722"/>
                    </a:lnTo>
                    <a:lnTo>
                      <a:pt x="28" y="940"/>
                    </a:lnTo>
                    <a:lnTo>
                      <a:pt x="15" y="1076"/>
                    </a:lnTo>
                    <a:lnTo>
                      <a:pt x="1" y="1198"/>
                    </a:lnTo>
                    <a:lnTo>
                      <a:pt x="1" y="1320"/>
                    </a:lnTo>
                    <a:lnTo>
                      <a:pt x="1" y="1443"/>
                    </a:lnTo>
                    <a:lnTo>
                      <a:pt x="15" y="1565"/>
                    </a:lnTo>
                    <a:lnTo>
                      <a:pt x="42" y="1688"/>
                    </a:lnTo>
                    <a:lnTo>
                      <a:pt x="110" y="1919"/>
                    </a:lnTo>
                    <a:lnTo>
                      <a:pt x="205" y="2150"/>
                    </a:lnTo>
                    <a:lnTo>
                      <a:pt x="327" y="2368"/>
                    </a:lnTo>
                    <a:lnTo>
                      <a:pt x="463" y="2558"/>
                    </a:lnTo>
                    <a:lnTo>
                      <a:pt x="627" y="2749"/>
                    </a:lnTo>
                    <a:lnTo>
                      <a:pt x="803" y="2912"/>
                    </a:lnTo>
                    <a:lnTo>
                      <a:pt x="994" y="3048"/>
                    </a:lnTo>
                    <a:lnTo>
                      <a:pt x="1198" y="3157"/>
                    </a:lnTo>
                    <a:lnTo>
                      <a:pt x="1402" y="3238"/>
                    </a:lnTo>
                    <a:lnTo>
                      <a:pt x="1511" y="3266"/>
                    </a:lnTo>
                    <a:lnTo>
                      <a:pt x="1620" y="3279"/>
                    </a:lnTo>
                    <a:lnTo>
                      <a:pt x="1728" y="3293"/>
                    </a:lnTo>
                    <a:lnTo>
                      <a:pt x="1837" y="3306"/>
                    </a:lnTo>
                    <a:lnTo>
                      <a:pt x="1946" y="3293"/>
                    </a:lnTo>
                    <a:lnTo>
                      <a:pt x="2055" y="3279"/>
                    </a:lnTo>
                    <a:lnTo>
                      <a:pt x="2164" y="3252"/>
                    </a:lnTo>
                    <a:lnTo>
                      <a:pt x="2259" y="3211"/>
                    </a:lnTo>
                    <a:lnTo>
                      <a:pt x="2218" y="2803"/>
                    </a:lnTo>
                    <a:lnTo>
                      <a:pt x="2150" y="2368"/>
                    </a:lnTo>
                    <a:lnTo>
                      <a:pt x="2069" y="1851"/>
                    </a:lnTo>
                    <a:lnTo>
                      <a:pt x="1946" y="1320"/>
                    </a:lnTo>
                    <a:lnTo>
                      <a:pt x="1878" y="1048"/>
                    </a:lnTo>
                    <a:lnTo>
                      <a:pt x="1810" y="804"/>
                    </a:lnTo>
                    <a:lnTo>
                      <a:pt x="1728" y="572"/>
                    </a:lnTo>
                    <a:lnTo>
                      <a:pt x="1633" y="368"/>
                    </a:lnTo>
                    <a:lnTo>
                      <a:pt x="1538" y="205"/>
                    </a:lnTo>
                    <a:lnTo>
                      <a:pt x="1484" y="137"/>
                    </a:lnTo>
                    <a:lnTo>
                      <a:pt x="1429" y="83"/>
                    </a:lnTo>
                    <a:lnTo>
                      <a:pt x="1388" y="55"/>
                    </a:lnTo>
                    <a:lnTo>
                      <a:pt x="1252" y="28"/>
                    </a:lnTo>
                    <a:lnTo>
                      <a:pt x="1062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139;p28">
                <a:extLst>
                  <a:ext uri="{FF2B5EF4-FFF2-40B4-BE49-F238E27FC236}">
                    <a16:creationId xmlns:a16="http://schemas.microsoft.com/office/drawing/2014/main" id="{083C5C10-A51B-2C30-E6D4-6935006FC580}"/>
                  </a:ext>
                </a:extLst>
              </p:cNvPr>
              <p:cNvSpPr/>
              <p:nvPr/>
            </p:nvSpPr>
            <p:spPr>
              <a:xfrm>
                <a:off x="1209927" y="3027793"/>
                <a:ext cx="37667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92" extrusionOk="0">
                    <a:moveTo>
                      <a:pt x="109" y="1"/>
                    </a:moveTo>
                    <a:lnTo>
                      <a:pt x="55" y="14"/>
                    </a:lnTo>
                    <a:lnTo>
                      <a:pt x="14" y="55"/>
                    </a:lnTo>
                    <a:lnTo>
                      <a:pt x="0" y="110"/>
                    </a:lnTo>
                    <a:lnTo>
                      <a:pt x="0" y="164"/>
                    </a:lnTo>
                    <a:lnTo>
                      <a:pt x="14" y="218"/>
                    </a:lnTo>
                    <a:lnTo>
                      <a:pt x="55" y="259"/>
                    </a:lnTo>
                    <a:lnTo>
                      <a:pt x="177" y="368"/>
                    </a:lnTo>
                    <a:lnTo>
                      <a:pt x="313" y="477"/>
                    </a:lnTo>
                    <a:lnTo>
                      <a:pt x="463" y="654"/>
                    </a:lnTo>
                    <a:lnTo>
                      <a:pt x="612" y="858"/>
                    </a:lnTo>
                    <a:lnTo>
                      <a:pt x="694" y="980"/>
                    </a:lnTo>
                    <a:lnTo>
                      <a:pt x="776" y="1116"/>
                    </a:lnTo>
                    <a:lnTo>
                      <a:pt x="844" y="1266"/>
                    </a:lnTo>
                    <a:lnTo>
                      <a:pt x="898" y="1415"/>
                    </a:lnTo>
                    <a:lnTo>
                      <a:pt x="952" y="1579"/>
                    </a:lnTo>
                    <a:lnTo>
                      <a:pt x="993" y="1769"/>
                    </a:lnTo>
                    <a:lnTo>
                      <a:pt x="1007" y="1810"/>
                    </a:lnTo>
                    <a:lnTo>
                      <a:pt x="1034" y="1851"/>
                    </a:lnTo>
                    <a:lnTo>
                      <a:pt x="1075" y="1878"/>
                    </a:lnTo>
                    <a:lnTo>
                      <a:pt x="1129" y="1891"/>
                    </a:lnTo>
                    <a:lnTo>
                      <a:pt x="1157" y="1878"/>
                    </a:lnTo>
                    <a:lnTo>
                      <a:pt x="1211" y="1864"/>
                    </a:lnTo>
                    <a:lnTo>
                      <a:pt x="1252" y="1823"/>
                    </a:lnTo>
                    <a:lnTo>
                      <a:pt x="1279" y="1769"/>
                    </a:lnTo>
                    <a:lnTo>
                      <a:pt x="1279" y="1715"/>
                    </a:lnTo>
                    <a:lnTo>
                      <a:pt x="1238" y="1511"/>
                    </a:lnTo>
                    <a:lnTo>
                      <a:pt x="1184" y="1320"/>
                    </a:lnTo>
                    <a:lnTo>
                      <a:pt x="1116" y="1143"/>
                    </a:lnTo>
                    <a:lnTo>
                      <a:pt x="1034" y="980"/>
                    </a:lnTo>
                    <a:lnTo>
                      <a:pt x="952" y="830"/>
                    </a:lnTo>
                    <a:lnTo>
                      <a:pt x="871" y="694"/>
                    </a:lnTo>
                    <a:lnTo>
                      <a:pt x="776" y="572"/>
                    </a:lnTo>
                    <a:lnTo>
                      <a:pt x="694" y="463"/>
                    </a:lnTo>
                    <a:lnTo>
                      <a:pt x="517" y="273"/>
                    </a:lnTo>
                    <a:lnTo>
                      <a:pt x="381" y="137"/>
                    </a:lnTo>
                    <a:lnTo>
                      <a:pt x="218" y="14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140;p28">
                <a:extLst>
                  <a:ext uri="{FF2B5EF4-FFF2-40B4-BE49-F238E27FC236}">
                    <a16:creationId xmlns:a16="http://schemas.microsoft.com/office/drawing/2014/main" id="{909D8E73-55C3-BB83-1D95-BB8E2955BE35}"/>
                  </a:ext>
                </a:extLst>
              </p:cNvPr>
              <p:cNvSpPr/>
              <p:nvPr/>
            </p:nvSpPr>
            <p:spPr>
              <a:xfrm>
                <a:off x="1205509" y="3048232"/>
                <a:ext cx="32071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477" extrusionOk="0">
                    <a:moveTo>
                      <a:pt x="817" y="0"/>
                    </a:moveTo>
                    <a:lnTo>
                      <a:pt x="667" y="14"/>
                    </a:lnTo>
                    <a:lnTo>
                      <a:pt x="518" y="41"/>
                    </a:lnTo>
                    <a:lnTo>
                      <a:pt x="382" y="68"/>
                    </a:lnTo>
                    <a:lnTo>
                      <a:pt x="178" y="150"/>
                    </a:lnTo>
                    <a:lnTo>
                      <a:pt x="82" y="191"/>
                    </a:lnTo>
                    <a:lnTo>
                      <a:pt x="41" y="232"/>
                    </a:lnTo>
                    <a:lnTo>
                      <a:pt x="14" y="286"/>
                    </a:lnTo>
                    <a:lnTo>
                      <a:pt x="1" y="341"/>
                    </a:lnTo>
                    <a:lnTo>
                      <a:pt x="14" y="395"/>
                    </a:lnTo>
                    <a:lnTo>
                      <a:pt x="41" y="422"/>
                    </a:lnTo>
                    <a:lnTo>
                      <a:pt x="69" y="449"/>
                    </a:lnTo>
                    <a:lnTo>
                      <a:pt x="109" y="463"/>
                    </a:lnTo>
                    <a:lnTo>
                      <a:pt x="150" y="477"/>
                    </a:lnTo>
                    <a:lnTo>
                      <a:pt x="178" y="477"/>
                    </a:lnTo>
                    <a:lnTo>
                      <a:pt x="218" y="463"/>
                    </a:lnTo>
                    <a:lnTo>
                      <a:pt x="341" y="409"/>
                    </a:lnTo>
                    <a:lnTo>
                      <a:pt x="518" y="341"/>
                    </a:lnTo>
                    <a:lnTo>
                      <a:pt x="613" y="313"/>
                    </a:lnTo>
                    <a:lnTo>
                      <a:pt x="722" y="300"/>
                    </a:lnTo>
                    <a:lnTo>
                      <a:pt x="817" y="286"/>
                    </a:lnTo>
                    <a:lnTo>
                      <a:pt x="912" y="300"/>
                    </a:lnTo>
                    <a:lnTo>
                      <a:pt x="966" y="300"/>
                    </a:lnTo>
                    <a:lnTo>
                      <a:pt x="1021" y="272"/>
                    </a:lnTo>
                    <a:lnTo>
                      <a:pt x="1062" y="232"/>
                    </a:lnTo>
                    <a:lnTo>
                      <a:pt x="1089" y="177"/>
                    </a:lnTo>
                    <a:lnTo>
                      <a:pt x="1089" y="123"/>
                    </a:lnTo>
                    <a:lnTo>
                      <a:pt x="1062" y="68"/>
                    </a:lnTo>
                    <a:lnTo>
                      <a:pt x="1021" y="28"/>
                    </a:lnTo>
                    <a:lnTo>
                      <a:pt x="966" y="14"/>
                    </a:lnTo>
                    <a:lnTo>
                      <a:pt x="817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141;p28">
                <a:extLst>
                  <a:ext uri="{FF2B5EF4-FFF2-40B4-BE49-F238E27FC236}">
                    <a16:creationId xmlns:a16="http://schemas.microsoft.com/office/drawing/2014/main" id="{3B691225-37DF-6A15-6AC8-21B452D7834C}"/>
                  </a:ext>
                </a:extLst>
              </p:cNvPr>
              <p:cNvSpPr/>
              <p:nvPr/>
            </p:nvSpPr>
            <p:spPr>
              <a:xfrm>
                <a:off x="1437050" y="3003349"/>
                <a:ext cx="66940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3307" extrusionOk="0">
                    <a:moveTo>
                      <a:pt x="1198" y="1"/>
                    </a:moveTo>
                    <a:lnTo>
                      <a:pt x="1008" y="28"/>
                    </a:lnTo>
                    <a:lnTo>
                      <a:pt x="885" y="55"/>
                    </a:lnTo>
                    <a:lnTo>
                      <a:pt x="831" y="83"/>
                    </a:lnTo>
                    <a:lnTo>
                      <a:pt x="776" y="137"/>
                    </a:lnTo>
                    <a:lnTo>
                      <a:pt x="722" y="205"/>
                    </a:lnTo>
                    <a:lnTo>
                      <a:pt x="627" y="368"/>
                    </a:lnTo>
                    <a:lnTo>
                      <a:pt x="545" y="572"/>
                    </a:lnTo>
                    <a:lnTo>
                      <a:pt x="463" y="804"/>
                    </a:lnTo>
                    <a:lnTo>
                      <a:pt x="382" y="1048"/>
                    </a:lnTo>
                    <a:lnTo>
                      <a:pt x="314" y="1320"/>
                    </a:lnTo>
                    <a:lnTo>
                      <a:pt x="205" y="1851"/>
                    </a:lnTo>
                    <a:lnTo>
                      <a:pt x="110" y="2368"/>
                    </a:lnTo>
                    <a:lnTo>
                      <a:pt x="55" y="2803"/>
                    </a:lnTo>
                    <a:lnTo>
                      <a:pt x="1" y="3211"/>
                    </a:lnTo>
                    <a:lnTo>
                      <a:pt x="110" y="3252"/>
                    </a:lnTo>
                    <a:lnTo>
                      <a:pt x="219" y="3279"/>
                    </a:lnTo>
                    <a:lnTo>
                      <a:pt x="327" y="3293"/>
                    </a:lnTo>
                    <a:lnTo>
                      <a:pt x="436" y="3306"/>
                    </a:lnTo>
                    <a:lnTo>
                      <a:pt x="531" y="3293"/>
                    </a:lnTo>
                    <a:lnTo>
                      <a:pt x="640" y="3279"/>
                    </a:lnTo>
                    <a:lnTo>
                      <a:pt x="749" y="3266"/>
                    </a:lnTo>
                    <a:lnTo>
                      <a:pt x="858" y="3238"/>
                    </a:lnTo>
                    <a:lnTo>
                      <a:pt x="1076" y="3157"/>
                    </a:lnTo>
                    <a:lnTo>
                      <a:pt x="1266" y="3048"/>
                    </a:lnTo>
                    <a:lnTo>
                      <a:pt x="1456" y="2912"/>
                    </a:lnTo>
                    <a:lnTo>
                      <a:pt x="1647" y="2749"/>
                    </a:lnTo>
                    <a:lnTo>
                      <a:pt x="1797" y="2558"/>
                    </a:lnTo>
                    <a:lnTo>
                      <a:pt x="1946" y="2368"/>
                    </a:lnTo>
                    <a:lnTo>
                      <a:pt x="2069" y="2150"/>
                    </a:lnTo>
                    <a:lnTo>
                      <a:pt x="2164" y="1919"/>
                    </a:lnTo>
                    <a:lnTo>
                      <a:pt x="2232" y="1688"/>
                    </a:lnTo>
                    <a:lnTo>
                      <a:pt x="2245" y="1565"/>
                    </a:lnTo>
                    <a:lnTo>
                      <a:pt x="2259" y="1443"/>
                    </a:lnTo>
                    <a:lnTo>
                      <a:pt x="2273" y="1320"/>
                    </a:lnTo>
                    <a:lnTo>
                      <a:pt x="2273" y="1198"/>
                    </a:lnTo>
                    <a:lnTo>
                      <a:pt x="2259" y="1076"/>
                    </a:lnTo>
                    <a:lnTo>
                      <a:pt x="2232" y="940"/>
                    </a:lnTo>
                    <a:lnTo>
                      <a:pt x="2177" y="722"/>
                    </a:lnTo>
                    <a:lnTo>
                      <a:pt x="2096" y="531"/>
                    </a:lnTo>
                    <a:lnTo>
                      <a:pt x="2001" y="368"/>
                    </a:lnTo>
                    <a:lnTo>
                      <a:pt x="1892" y="246"/>
                    </a:lnTo>
                    <a:lnTo>
                      <a:pt x="1783" y="164"/>
                    </a:lnTo>
                    <a:lnTo>
                      <a:pt x="1661" y="83"/>
                    </a:lnTo>
                    <a:lnTo>
                      <a:pt x="1552" y="42"/>
                    </a:lnTo>
                    <a:lnTo>
                      <a:pt x="1429" y="15"/>
                    </a:lnTo>
                    <a:lnTo>
                      <a:pt x="1307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42;p28">
                <a:extLst>
                  <a:ext uri="{FF2B5EF4-FFF2-40B4-BE49-F238E27FC236}">
                    <a16:creationId xmlns:a16="http://schemas.microsoft.com/office/drawing/2014/main" id="{25BA3399-B96D-79BE-6EF6-48C07B09525D}"/>
                  </a:ext>
                </a:extLst>
              </p:cNvPr>
              <p:cNvSpPr/>
              <p:nvPr/>
            </p:nvSpPr>
            <p:spPr>
              <a:xfrm>
                <a:off x="1441467" y="3027793"/>
                <a:ext cx="37696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892" extrusionOk="0">
                    <a:moveTo>
                      <a:pt x="1102" y="1"/>
                    </a:moveTo>
                    <a:lnTo>
                      <a:pt x="1048" y="14"/>
                    </a:lnTo>
                    <a:lnTo>
                      <a:pt x="898" y="137"/>
                    </a:lnTo>
                    <a:lnTo>
                      <a:pt x="749" y="273"/>
                    </a:lnTo>
                    <a:lnTo>
                      <a:pt x="586" y="463"/>
                    </a:lnTo>
                    <a:lnTo>
                      <a:pt x="490" y="572"/>
                    </a:lnTo>
                    <a:lnTo>
                      <a:pt x="409" y="694"/>
                    </a:lnTo>
                    <a:lnTo>
                      <a:pt x="313" y="830"/>
                    </a:lnTo>
                    <a:lnTo>
                      <a:pt x="232" y="980"/>
                    </a:lnTo>
                    <a:lnTo>
                      <a:pt x="164" y="1143"/>
                    </a:lnTo>
                    <a:lnTo>
                      <a:pt x="96" y="1320"/>
                    </a:lnTo>
                    <a:lnTo>
                      <a:pt x="41" y="1511"/>
                    </a:lnTo>
                    <a:lnTo>
                      <a:pt x="1" y="1715"/>
                    </a:lnTo>
                    <a:lnTo>
                      <a:pt x="1" y="1769"/>
                    </a:lnTo>
                    <a:lnTo>
                      <a:pt x="14" y="1823"/>
                    </a:lnTo>
                    <a:lnTo>
                      <a:pt x="55" y="1864"/>
                    </a:lnTo>
                    <a:lnTo>
                      <a:pt x="109" y="1878"/>
                    </a:lnTo>
                    <a:lnTo>
                      <a:pt x="137" y="1891"/>
                    </a:lnTo>
                    <a:lnTo>
                      <a:pt x="191" y="1878"/>
                    </a:lnTo>
                    <a:lnTo>
                      <a:pt x="232" y="1851"/>
                    </a:lnTo>
                    <a:lnTo>
                      <a:pt x="273" y="1810"/>
                    </a:lnTo>
                    <a:lnTo>
                      <a:pt x="286" y="1769"/>
                    </a:lnTo>
                    <a:lnTo>
                      <a:pt x="327" y="1579"/>
                    </a:lnTo>
                    <a:lnTo>
                      <a:pt x="368" y="1415"/>
                    </a:lnTo>
                    <a:lnTo>
                      <a:pt x="436" y="1266"/>
                    </a:lnTo>
                    <a:lnTo>
                      <a:pt x="504" y="1116"/>
                    </a:lnTo>
                    <a:lnTo>
                      <a:pt x="572" y="980"/>
                    </a:lnTo>
                    <a:lnTo>
                      <a:pt x="654" y="858"/>
                    </a:lnTo>
                    <a:lnTo>
                      <a:pt x="817" y="654"/>
                    </a:lnTo>
                    <a:lnTo>
                      <a:pt x="966" y="477"/>
                    </a:lnTo>
                    <a:lnTo>
                      <a:pt x="1089" y="368"/>
                    </a:lnTo>
                    <a:lnTo>
                      <a:pt x="1211" y="259"/>
                    </a:lnTo>
                    <a:lnTo>
                      <a:pt x="1252" y="218"/>
                    </a:lnTo>
                    <a:lnTo>
                      <a:pt x="1279" y="164"/>
                    </a:lnTo>
                    <a:lnTo>
                      <a:pt x="1279" y="110"/>
                    </a:lnTo>
                    <a:lnTo>
                      <a:pt x="1252" y="55"/>
                    </a:lnTo>
                    <a:lnTo>
                      <a:pt x="1211" y="14"/>
                    </a:lnTo>
                    <a:lnTo>
                      <a:pt x="1157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43;p28">
                <a:extLst>
                  <a:ext uri="{FF2B5EF4-FFF2-40B4-BE49-F238E27FC236}">
                    <a16:creationId xmlns:a16="http://schemas.microsoft.com/office/drawing/2014/main" id="{FB0C2E55-91E9-835C-6DA2-72230D907A40}"/>
                  </a:ext>
                </a:extLst>
              </p:cNvPr>
              <p:cNvSpPr/>
              <p:nvPr/>
            </p:nvSpPr>
            <p:spPr>
              <a:xfrm>
                <a:off x="1451480" y="3048232"/>
                <a:ext cx="31688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477" extrusionOk="0">
                    <a:moveTo>
                      <a:pt x="259" y="0"/>
                    </a:moveTo>
                    <a:lnTo>
                      <a:pt x="109" y="14"/>
                    </a:lnTo>
                    <a:lnTo>
                      <a:pt x="55" y="28"/>
                    </a:lnTo>
                    <a:lnTo>
                      <a:pt x="28" y="68"/>
                    </a:lnTo>
                    <a:lnTo>
                      <a:pt x="1" y="123"/>
                    </a:lnTo>
                    <a:lnTo>
                      <a:pt x="1" y="177"/>
                    </a:lnTo>
                    <a:lnTo>
                      <a:pt x="14" y="232"/>
                    </a:lnTo>
                    <a:lnTo>
                      <a:pt x="55" y="272"/>
                    </a:lnTo>
                    <a:lnTo>
                      <a:pt x="109" y="300"/>
                    </a:lnTo>
                    <a:lnTo>
                      <a:pt x="164" y="300"/>
                    </a:lnTo>
                    <a:lnTo>
                      <a:pt x="259" y="286"/>
                    </a:lnTo>
                    <a:lnTo>
                      <a:pt x="368" y="300"/>
                    </a:lnTo>
                    <a:lnTo>
                      <a:pt x="463" y="313"/>
                    </a:lnTo>
                    <a:lnTo>
                      <a:pt x="558" y="341"/>
                    </a:lnTo>
                    <a:lnTo>
                      <a:pt x="735" y="409"/>
                    </a:lnTo>
                    <a:lnTo>
                      <a:pt x="858" y="463"/>
                    </a:lnTo>
                    <a:lnTo>
                      <a:pt x="898" y="477"/>
                    </a:lnTo>
                    <a:lnTo>
                      <a:pt x="939" y="477"/>
                    </a:lnTo>
                    <a:lnTo>
                      <a:pt x="980" y="463"/>
                    </a:lnTo>
                    <a:lnTo>
                      <a:pt x="1007" y="449"/>
                    </a:lnTo>
                    <a:lnTo>
                      <a:pt x="1034" y="422"/>
                    </a:lnTo>
                    <a:lnTo>
                      <a:pt x="1062" y="395"/>
                    </a:lnTo>
                    <a:lnTo>
                      <a:pt x="1075" y="341"/>
                    </a:lnTo>
                    <a:lnTo>
                      <a:pt x="1075" y="286"/>
                    </a:lnTo>
                    <a:lnTo>
                      <a:pt x="1048" y="232"/>
                    </a:lnTo>
                    <a:lnTo>
                      <a:pt x="1007" y="191"/>
                    </a:lnTo>
                    <a:lnTo>
                      <a:pt x="912" y="150"/>
                    </a:lnTo>
                    <a:lnTo>
                      <a:pt x="694" y="68"/>
                    </a:lnTo>
                    <a:lnTo>
                      <a:pt x="558" y="41"/>
                    </a:lnTo>
                    <a:lnTo>
                      <a:pt x="409" y="14"/>
                    </a:lnTo>
                    <a:lnTo>
                      <a:pt x="259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44;p28">
                <a:extLst>
                  <a:ext uri="{FF2B5EF4-FFF2-40B4-BE49-F238E27FC236}">
                    <a16:creationId xmlns:a16="http://schemas.microsoft.com/office/drawing/2014/main" id="{3CFF08AE-5941-63D2-35D5-B46B8612FEA8}"/>
                  </a:ext>
                </a:extLst>
              </p:cNvPr>
              <p:cNvSpPr/>
              <p:nvPr/>
            </p:nvSpPr>
            <p:spPr>
              <a:xfrm>
                <a:off x="1265206" y="3118736"/>
                <a:ext cx="163860" cy="141831"/>
              </a:xfrm>
              <a:custGeom>
                <a:avLst/>
                <a:gdLst/>
                <a:ahLst/>
                <a:cxnLst/>
                <a:rect l="l" t="t" r="r" b="b"/>
                <a:pathLst>
                  <a:path w="5564" h="4816" extrusionOk="0">
                    <a:moveTo>
                      <a:pt x="395" y="0"/>
                    </a:moveTo>
                    <a:lnTo>
                      <a:pt x="68" y="3279"/>
                    </a:lnTo>
                    <a:lnTo>
                      <a:pt x="0" y="3932"/>
                    </a:lnTo>
                    <a:lnTo>
                      <a:pt x="55" y="3972"/>
                    </a:lnTo>
                    <a:lnTo>
                      <a:pt x="191" y="4081"/>
                    </a:lnTo>
                    <a:lnTo>
                      <a:pt x="436" y="4217"/>
                    </a:lnTo>
                    <a:lnTo>
                      <a:pt x="749" y="4381"/>
                    </a:lnTo>
                    <a:lnTo>
                      <a:pt x="939" y="4462"/>
                    </a:lnTo>
                    <a:lnTo>
                      <a:pt x="1143" y="4544"/>
                    </a:lnTo>
                    <a:lnTo>
                      <a:pt x="1374" y="4612"/>
                    </a:lnTo>
                    <a:lnTo>
                      <a:pt x="1619" y="4680"/>
                    </a:lnTo>
                    <a:lnTo>
                      <a:pt x="1891" y="4734"/>
                    </a:lnTo>
                    <a:lnTo>
                      <a:pt x="2163" y="4775"/>
                    </a:lnTo>
                    <a:lnTo>
                      <a:pt x="2463" y="4802"/>
                    </a:lnTo>
                    <a:lnTo>
                      <a:pt x="2789" y="4816"/>
                    </a:lnTo>
                    <a:lnTo>
                      <a:pt x="3102" y="4802"/>
                    </a:lnTo>
                    <a:lnTo>
                      <a:pt x="3401" y="4775"/>
                    </a:lnTo>
                    <a:lnTo>
                      <a:pt x="3673" y="4734"/>
                    </a:lnTo>
                    <a:lnTo>
                      <a:pt x="3945" y="4680"/>
                    </a:lnTo>
                    <a:lnTo>
                      <a:pt x="4190" y="4612"/>
                    </a:lnTo>
                    <a:lnTo>
                      <a:pt x="4421" y="4544"/>
                    </a:lnTo>
                    <a:lnTo>
                      <a:pt x="4625" y="4462"/>
                    </a:lnTo>
                    <a:lnTo>
                      <a:pt x="4816" y="4381"/>
                    </a:lnTo>
                    <a:lnTo>
                      <a:pt x="5142" y="4217"/>
                    </a:lnTo>
                    <a:lnTo>
                      <a:pt x="5373" y="4081"/>
                    </a:lnTo>
                    <a:lnTo>
                      <a:pt x="5510" y="3972"/>
                    </a:lnTo>
                    <a:lnTo>
                      <a:pt x="5564" y="3932"/>
                    </a:lnTo>
                    <a:lnTo>
                      <a:pt x="5319" y="1905"/>
                    </a:lnTo>
                    <a:lnTo>
                      <a:pt x="5101" y="0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45;p28">
                <a:extLst>
                  <a:ext uri="{FF2B5EF4-FFF2-40B4-BE49-F238E27FC236}">
                    <a16:creationId xmlns:a16="http://schemas.microsoft.com/office/drawing/2014/main" id="{DA9D816E-812E-087C-E1B4-D131FCCAC50A}"/>
                  </a:ext>
                </a:extLst>
              </p:cNvPr>
              <p:cNvSpPr/>
              <p:nvPr/>
            </p:nvSpPr>
            <p:spPr>
              <a:xfrm>
                <a:off x="1267208" y="3118736"/>
                <a:ext cx="154671" cy="98981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3361" extrusionOk="0">
                    <a:moveTo>
                      <a:pt x="327" y="0"/>
                    </a:moveTo>
                    <a:lnTo>
                      <a:pt x="0" y="3279"/>
                    </a:lnTo>
                    <a:lnTo>
                      <a:pt x="585" y="3333"/>
                    </a:lnTo>
                    <a:lnTo>
                      <a:pt x="1129" y="3360"/>
                    </a:lnTo>
                    <a:lnTo>
                      <a:pt x="1633" y="3347"/>
                    </a:lnTo>
                    <a:lnTo>
                      <a:pt x="2095" y="3306"/>
                    </a:lnTo>
                    <a:lnTo>
                      <a:pt x="2531" y="3251"/>
                    </a:lnTo>
                    <a:lnTo>
                      <a:pt x="2925" y="3170"/>
                    </a:lnTo>
                    <a:lnTo>
                      <a:pt x="3292" y="3061"/>
                    </a:lnTo>
                    <a:lnTo>
                      <a:pt x="3632" y="2952"/>
                    </a:lnTo>
                    <a:lnTo>
                      <a:pt x="3932" y="2830"/>
                    </a:lnTo>
                    <a:lnTo>
                      <a:pt x="4204" y="2694"/>
                    </a:lnTo>
                    <a:lnTo>
                      <a:pt x="4449" y="2558"/>
                    </a:lnTo>
                    <a:lnTo>
                      <a:pt x="4653" y="2422"/>
                    </a:lnTo>
                    <a:lnTo>
                      <a:pt x="4843" y="2272"/>
                    </a:lnTo>
                    <a:lnTo>
                      <a:pt x="5006" y="2136"/>
                    </a:lnTo>
                    <a:lnTo>
                      <a:pt x="5142" y="2014"/>
                    </a:lnTo>
                    <a:lnTo>
                      <a:pt x="5251" y="1905"/>
                    </a:lnTo>
                    <a:lnTo>
                      <a:pt x="5033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46;p28">
                <a:extLst>
                  <a:ext uri="{FF2B5EF4-FFF2-40B4-BE49-F238E27FC236}">
                    <a16:creationId xmlns:a16="http://schemas.microsoft.com/office/drawing/2014/main" id="{3141041E-EB25-E44F-7CBD-7009E5ABB3C2}"/>
                  </a:ext>
                </a:extLst>
              </p:cNvPr>
              <p:cNvSpPr/>
              <p:nvPr/>
            </p:nvSpPr>
            <p:spPr>
              <a:xfrm>
                <a:off x="1215140" y="2894795"/>
                <a:ext cx="255184" cy="304896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10353" extrusionOk="0">
                    <a:moveTo>
                      <a:pt x="4503" y="1"/>
                    </a:moveTo>
                    <a:lnTo>
                      <a:pt x="4190" y="14"/>
                    </a:lnTo>
                    <a:lnTo>
                      <a:pt x="3863" y="28"/>
                    </a:lnTo>
                    <a:lnTo>
                      <a:pt x="3537" y="69"/>
                    </a:lnTo>
                    <a:lnTo>
                      <a:pt x="3197" y="123"/>
                    </a:lnTo>
                    <a:lnTo>
                      <a:pt x="2870" y="191"/>
                    </a:lnTo>
                    <a:lnTo>
                      <a:pt x="2544" y="273"/>
                    </a:lnTo>
                    <a:lnTo>
                      <a:pt x="2204" y="382"/>
                    </a:lnTo>
                    <a:lnTo>
                      <a:pt x="1877" y="504"/>
                    </a:lnTo>
                    <a:lnTo>
                      <a:pt x="1551" y="654"/>
                    </a:lnTo>
                    <a:lnTo>
                      <a:pt x="1224" y="817"/>
                    </a:lnTo>
                    <a:lnTo>
                      <a:pt x="912" y="1007"/>
                    </a:lnTo>
                    <a:lnTo>
                      <a:pt x="599" y="1211"/>
                    </a:lnTo>
                    <a:lnTo>
                      <a:pt x="449" y="1334"/>
                    </a:lnTo>
                    <a:lnTo>
                      <a:pt x="313" y="1470"/>
                    </a:lnTo>
                    <a:lnTo>
                      <a:pt x="204" y="1619"/>
                    </a:lnTo>
                    <a:lnTo>
                      <a:pt x="123" y="1796"/>
                    </a:lnTo>
                    <a:lnTo>
                      <a:pt x="55" y="1959"/>
                    </a:lnTo>
                    <a:lnTo>
                      <a:pt x="14" y="2150"/>
                    </a:lnTo>
                    <a:lnTo>
                      <a:pt x="0" y="2340"/>
                    </a:lnTo>
                    <a:lnTo>
                      <a:pt x="14" y="2531"/>
                    </a:lnTo>
                    <a:lnTo>
                      <a:pt x="68" y="3048"/>
                    </a:lnTo>
                    <a:lnTo>
                      <a:pt x="163" y="3660"/>
                    </a:lnTo>
                    <a:lnTo>
                      <a:pt x="286" y="4353"/>
                    </a:lnTo>
                    <a:lnTo>
                      <a:pt x="435" y="5088"/>
                    </a:lnTo>
                    <a:lnTo>
                      <a:pt x="612" y="5768"/>
                    </a:lnTo>
                    <a:lnTo>
                      <a:pt x="721" y="6122"/>
                    </a:lnTo>
                    <a:lnTo>
                      <a:pt x="830" y="6475"/>
                    </a:lnTo>
                    <a:lnTo>
                      <a:pt x="939" y="6802"/>
                    </a:lnTo>
                    <a:lnTo>
                      <a:pt x="1075" y="7142"/>
                    </a:lnTo>
                    <a:lnTo>
                      <a:pt x="1211" y="7468"/>
                    </a:lnTo>
                    <a:lnTo>
                      <a:pt x="1347" y="7781"/>
                    </a:lnTo>
                    <a:lnTo>
                      <a:pt x="1510" y="8094"/>
                    </a:lnTo>
                    <a:lnTo>
                      <a:pt x="1687" y="8393"/>
                    </a:lnTo>
                    <a:lnTo>
                      <a:pt x="1864" y="8665"/>
                    </a:lnTo>
                    <a:lnTo>
                      <a:pt x="2054" y="8938"/>
                    </a:lnTo>
                    <a:lnTo>
                      <a:pt x="2258" y="9182"/>
                    </a:lnTo>
                    <a:lnTo>
                      <a:pt x="2476" y="9414"/>
                    </a:lnTo>
                    <a:lnTo>
                      <a:pt x="2707" y="9631"/>
                    </a:lnTo>
                    <a:lnTo>
                      <a:pt x="2952" y="9822"/>
                    </a:lnTo>
                    <a:lnTo>
                      <a:pt x="3210" y="9985"/>
                    </a:lnTo>
                    <a:lnTo>
                      <a:pt x="3482" y="10121"/>
                    </a:lnTo>
                    <a:lnTo>
                      <a:pt x="3618" y="10175"/>
                    </a:lnTo>
                    <a:lnTo>
                      <a:pt x="3768" y="10230"/>
                    </a:lnTo>
                    <a:lnTo>
                      <a:pt x="3918" y="10271"/>
                    </a:lnTo>
                    <a:lnTo>
                      <a:pt x="4067" y="10298"/>
                    </a:lnTo>
                    <a:lnTo>
                      <a:pt x="4244" y="10339"/>
                    </a:lnTo>
                    <a:lnTo>
                      <a:pt x="4421" y="10352"/>
                    </a:lnTo>
                    <a:lnTo>
                      <a:pt x="4598" y="10352"/>
                    </a:lnTo>
                    <a:lnTo>
                      <a:pt x="4775" y="10339"/>
                    </a:lnTo>
                    <a:lnTo>
                      <a:pt x="4938" y="10325"/>
                    </a:lnTo>
                    <a:lnTo>
                      <a:pt x="5101" y="10284"/>
                    </a:lnTo>
                    <a:lnTo>
                      <a:pt x="5251" y="10243"/>
                    </a:lnTo>
                    <a:lnTo>
                      <a:pt x="5414" y="10189"/>
                    </a:lnTo>
                    <a:lnTo>
                      <a:pt x="5564" y="10121"/>
                    </a:lnTo>
                    <a:lnTo>
                      <a:pt x="5700" y="10039"/>
                    </a:lnTo>
                    <a:lnTo>
                      <a:pt x="5849" y="9944"/>
                    </a:lnTo>
                    <a:lnTo>
                      <a:pt x="5985" y="9849"/>
                    </a:lnTo>
                    <a:lnTo>
                      <a:pt x="6121" y="9740"/>
                    </a:lnTo>
                    <a:lnTo>
                      <a:pt x="6257" y="9631"/>
                    </a:lnTo>
                    <a:lnTo>
                      <a:pt x="6380" y="9495"/>
                    </a:lnTo>
                    <a:lnTo>
                      <a:pt x="6502" y="9373"/>
                    </a:lnTo>
                    <a:lnTo>
                      <a:pt x="6733" y="9074"/>
                    </a:lnTo>
                    <a:lnTo>
                      <a:pt x="6951" y="8761"/>
                    </a:lnTo>
                    <a:lnTo>
                      <a:pt x="7155" y="8421"/>
                    </a:lnTo>
                    <a:lnTo>
                      <a:pt x="7346" y="8067"/>
                    </a:lnTo>
                    <a:lnTo>
                      <a:pt x="7522" y="7686"/>
                    </a:lnTo>
                    <a:lnTo>
                      <a:pt x="7686" y="7292"/>
                    </a:lnTo>
                    <a:lnTo>
                      <a:pt x="7835" y="6897"/>
                    </a:lnTo>
                    <a:lnTo>
                      <a:pt x="7985" y="6489"/>
                    </a:lnTo>
                    <a:lnTo>
                      <a:pt x="8080" y="6135"/>
                    </a:lnTo>
                    <a:lnTo>
                      <a:pt x="8175" y="5782"/>
                    </a:lnTo>
                    <a:lnTo>
                      <a:pt x="8271" y="5428"/>
                    </a:lnTo>
                    <a:lnTo>
                      <a:pt x="8339" y="5088"/>
                    </a:lnTo>
                    <a:lnTo>
                      <a:pt x="8447" y="4530"/>
                    </a:lnTo>
                    <a:lnTo>
                      <a:pt x="8543" y="4013"/>
                    </a:lnTo>
                    <a:lnTo>
                      <a:pt x="8597" y="3510"/>
                    </a:lnTo>
                    <a:lnTo>
                      <a:pt x="8638" y="3048"/>
                    </a:lnTo>
                    <a:lnTo>
                      <a:pt x="8665" y="2640"/>
                    </a:lnTo>
                    <a:lnTo>
                      <a:pt x="8665" y="2272"/>
                    </a:lnTo>
                    <a:lnTo>
                      <a:pt x="8651" y="1973"/>
                    </a:lnTo>
                    <a:lnTo>
                      <a:pt x="8624" y="1742"/>
                    </a:lnTo>
                    <a:lnTo>
                      <a:pt x="8583" y="1619"/>
                    </a:lnTo>
                    <a:lnTo>
                      <a:pt x="8515" y="1497"/>
                    </a:lnTo>
                    <a:lnTo>
                      <a:pt x="8434" y="1361"/>
                    </a:lnTo>
                    <a:lnTo>
                      <a:pt x="8325" y="1239"/>
                    </a:lnTo>
                    <a:lnTo>
                      <a:pt x="8203" y="1116"/>
                    </a:lnTo>
                    <a:lnTo>
                      <a:pt x="8053" y="994"/>
                    </a:lnTo>
                    <a:lnTo>
                      <a:pt x="7890" y="885"/>
                    </a:lnTo>
                    <a:lnTo>
                      <a:pt x="7699" y="776"/>
                    </a:lnTo>
                    <a:lnTo>
                      <a:pt x="7509" y="667"/>
                    </a:lnTo>
                    <a:lnTo>
                      <a:pt x="7291" y="558"/>
                    </a:lnTo>
                    <a:lnTo>
                      <a:pt x="7060" y="463"/>
                    </a:lnTo>
                    <a:lnTo>
                      <a:pt x="6815" y="368"/>
                    </a:lnTo>
                    <a:lnTo>
                      <a:pt x="6570" y="286"/>
                    </a:lnTo>
                    <a:lnTo>
                      <a:pt x="6298" y="218"/>
                    </a:lnTo>
                    <a:lnTo>
                      <a:pt x="6026" y="150"/>
                    </a:lnTo>
                    <a:lnTo>
                      <a:pt x="5740" y="96"/>
                    </a:lnTo>
                    <a:lnTo>
                      <a:pt x="5441" y="55"/>
                    </a:lnTo>
                    <a:lnTo>
                      <a:pt x="5128" y="28"/>
                    </a:lnTo>
                    <a:lnTo>
                      <a:pt x="4829" y="14"/>
                    </a:lnTo>
                    <a:lnTo>
                      <a:pt x="4503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147;p28">
                <a:extLst>
                  <a:ext uri="{FF2B5EF4-FFF2-40B4-BE49-F238E27FC236}">
                    <a16:creationId xmlns:a16="http://schemas.microsoft.com/office/drawing/2014/main" id="{A4E327D8-E705-8074-892D-10101C05D366}"/>
                  </a:ext>
                </a:extLst>
              </p:cNvPr>
              <p:cNvSpPr/>
              <p:nvPr/>
            </p:nvSpPr>
            <p:spPr>
              <a:xfrm>
                <a:off x="1245974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3" y="14"/>
                    </a:lnTo>
                    <a:lnTo>
                      <a:pt x="504" y="41"/>
                    </a:lnTo>
                    <a:lnTo>
                      <a:pt x="368" y="82"/>
                    </a:lnTo>
                    <a:lnTo>
                      <a:pt x="245" y="123"/>
                    </a:lnTo>
                    <a:lnTo>
                      <a:pt x="137" y="191"/>
                    </a:lnTo>
                    <a:lnTo>
                      <a:pt x="69" y="259"/>
                    </a:lnTo>
                    <a:lnTo>
                      <a:pt x="14" y="341"/>
                    </a:lnTo>
                    <a:lnTo>
                      <a:pt x="14" y="381"/>
                    </a:lnTo>
                    <a:lnTo>
                      <a:pt x="1" y="436"/>
                    </a:lnTo>
                    <a:lnTo>
                      <a:pt x="14" y="477"/>
                    </a:lnTo>
                    <a:lnTo>
                      <a:pt x="28" y="517"/>
                    </a:lnTo>
                    <a:lnTo>
                      <a:pt x="69" y="599"/>
                    </a:lnTo>
                    <a:lnTo>
                      <a:pt x="150" y="667"/>
                    </a:lnTo>
                    <a:lnTo>
                      <a:pt x="245" y="721"/>
                    </a:lnTo>
                    <a:lnTo>
                      <a:pt x="368" y="776"/>
                    </a:lnTo>
                    <a:lnTo>
                      <a:pt x="517" y="817"/>
                    </a:lnTo>
                    <a:lnTo>
                      <a:pt x="667" y="830"/>
                    </a:lnTo>
                    <a:lnTo>
                      <a:pt x="830" y="844"/>
                    </a:lnTo>
                    <a:lnTo>
                      <a:pt x="1007" y="830"/>
                    </a:lnTo>
                    <a:lnTo>
                      <a:pt x="1157" y="803"/>
                    </a:lnTo>
                    <a:lnTo>
                      <a:pt x="1293" y="762"/>
                    </a:lnTo>
                    <a:lnTo>
                      <a:pt x="1415" y="708"/>
                    </a:lnTo>
                    <a:lnTo>
                      <a:pt x="1510" y="640"/>
                    </a:lnTo>
                    <a:lnTo>
                      <a:pt x="1592" y="572"/>
                    </a:lnTo>
                    <a:lnTo>
                      <a:pt x="1633" y="490"/>
                    </a:lnTo>
                    <a:lnTo>
                      <a:pt x="1646" y="449"/>
                    </a:lnTo>
                    <a:lnTo>
                      <a:pt x="1646" y="409"/>
                    </a:lnTo>
                    <a:lnTo>
                      <a:pt x="1646" y="368"/>
                    </a:lnTo>
                    <a:lnTo>
                      <a:pt x="1633" y="327"/>
                    </a:lnTo>
                    <a:lnTo>
                      <a:pt x="1592" y="245"/>
                    </a:lnTo>
                    <a:lnTo>
                      <a:pt x="1510" y="177"/>
                    </a:lnTo>
                    <a:lnTo>
                      <a:pt x="1402" y="109"/>
                    </a:lnTo>
                    <a:lnTo>
                      <a:pt x="1279" y="69"/>
                    </a:lnTo>
                    <a:lnTo>
                      <a:pt x="1143" y="28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148;p28">
                <a:extLst>
                  <a:ext uri="{FF2B5EF4-FFF2-40B4-BE49-F238E27FC236}">
                    <a16:creationId xmlns:a16="http://schemas.microsoft.com/office/drawing/2014/main" id="{2104C356-6DEE-4457-F25A-99C31282AEB0}"/>
                  </a:ext>
                </a:extLst>
              </p:cNvPr>
              <p:cNvSpPr/>
              <p:nvPr/>
            </p:nvSpPr>
            <p:spPr>
              <a:xfrm>
                <a:off x="1397792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4" y="14"/>
                    </a:lnTo>
                    <a:lnTo>
                      <a:pt x="491" y="41"/>
                    </a:lnTo>
                    <a:lnTo>
                      <a:pt x="355" y="82"/>
                    </a:lnTo>
                    <a:lnTo>
                      <a:pt x="232" y="123"/>
                    </a:lnTo>
                    <a:lnTo>
                      <a:pt x="137" y="191"/>
                    </a:lnTo>
                    <a:lnTo>
                      <a:pt x="55" y="259"/>
                    </a:lnTo>
                    <a:lnTo>
                      <a:pt x="15" y="341"/>
                    </a:lnTo>
                    <a:lnTo>
                      <a:pt x="1" y="381"/>
                    </a:lnTo>
                    <a:lnTo>
                      <a:pt x="1" y="436"/>
                    </a:lnTo>
                    <a:lnTo>
                      <a:pt x="1" y="477"/>
                    </a:lnTo>
                    <a:lnTo>
                      <a:pt x="15" y="517"/>
                    </a:lnTo>
                    <a:lnTo>
                      <a:pt x="55" y="599"/>
                    </a:lnTo>
                    <a:lnTo>
                      <a:pt x="137" y="667"/>
                    </a:lnTo>
                    <a:lnTo>
                      <a:pt x="246" y="721"/>
                    </a:lnTo>
                    <a:lnTo>
                      <a:pt x="368" y="776"/>
                    </a:lnTo>
                    <a:lnTo>
                      <a:pt x="504" y="817"/>
                    </a:lnTo>
                    <a:lnTo>
                      <a:pt x="654" y="830"/>
                    </a:lnTo>
                    <a:lnTo>
                      <a:pt x="831" y="844"/>
                    </a:lnTo>
                    <a:lnTo>
                      <a:pt x="994" y="830"/>
                    </a:lnTo>
                    <a:lnTo>
                      <a:pt x="1144" y="803"/>
                    </a:lnTo>
                    <a:lnTo>
                      <a:pt x="1280" y="762"/>
                    </a:lnTo>
                    <a:lnTo>
                      <a:pt x="1402" y="708"/>
                    </a:lnTo>
                    <a:lnTo>
                      <a:pt x="1511" y="640"/>
                    </a:lnTo>
                    <a:lnTo>
                      <a:pt x="1579" y="572"/>
                    </a:lnTo>
                    <a:lnTo>
                      <a:pt x="1633" y="490"/>
                    </a:lnTo>
                    <a:lnTo>
                      <a:pt x="1633" y="449"/>
                    </a:lnTo>
                    <a:lnTo>
                      <a:pt x="1647" y="409"/>
                    </a:lnTo>
                    <a:lnTo>
                      <a:pt x="1633" y="368"/>
                    </a:lnTo>
                    <a:lnTo>
                      <a:pt x="1620" y="327"/>
                    </a:lnTo>
                    <a:lnTo>
                      <a:pt x="1579" y="245"/>
                    </a:lnTo>
                    <a:lnTo>
                      <a:pt x="1497" y="177"/>
                    </a:lnTo>
                    <a:lnTo>
                      <a:pt x="1402" y="109"/>
                    </a:lnTo>
                    <a:lnTo>
                      <a:pt x="1280" y="69"/>
                    </a:lnTo>
                    <a:lnTo>
                      <a:pt x="1130" y="28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149;p28">
                <a:extLst>
                  <a:ext uri="{FF2B5EF4-FFF2-40B4-BE49-F238E27FC236}">
                    <a16:creationId xmlns:a16="http://schemas.microsoft.com/office/drawing/2014/main" id="{FE5AA7A5-D53A-A7C4-577B-75ABE321C685}"/>
                  </a:ext>
                </a:extLst>
              </p:cNvPr>
              <p:cNvSpPr/>
              <p:nvPr/>
            </p:nvSpPr>
            <p:spPr>
              <a:xfrm>
                <a:off x="1295657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77" y="1"/>
                    </a:moveTo>
                    <a:lnTo>
                      <a:pt x="136" y="28"/>
                    </a:lnTo>
                    <a:lnTo>
                      <a:pt x="95" y="69"/>
                    </a:lnTo>
                    <a:lnTo>
                      <a:pt x="55" y="123"/>
                    </a:lnTo>
                    <a:lnTo>
                      <a:pt x="41" y="177"/>
                    </a:lnTo>
                    <a:lnTo>
                      <a:pt x="14" y="259"/>
                    </a:lnTo>
                    <a:lnTo>
                      <a:pt x="0" y="327"/>
                    </a:lnTo>
                    <a:lnTo>
                      <a:pt x="0" y="422"/>
                    </a:lnTo>
                    <a:lnTo>
                      <a:pt x="0" y="504"/>
                    </a:lnTo>
                    <a:lnTo>
                      <a:pt x="14" y="585"/>
                    </a:lnTo>
                    <a:lnTo>
                      <a:pt x="41" y="653"/>
                    </a:lnTo>
                    <a:lnTo>
                      <a:pt x="68" y="708"/>
                    </a:lnTo>
                    <a:lnTo>
                      <a:pt x="109" y="762"/>
                    </a:lnTo>
                    <a:lnTo>
                      <a:pt x="150" y="803"/>
                    </a:lnTo>
                    <a:lnTo>
                      <a:pt x="191" y="817"/>
                    </a:lnTo>
                    <a:lnTo>
                      <a:pt x="232" y="830"/>
                    </a:lnTo>
                    <a:lnTo>
                      <a:pt x="286" y="817"/>
                    </a:lnTo>
                    <a:lnTo>
                      <a:pt x="327" y="789"/>
                    </a:lnTo>
                    <a:lnTo>
                      <a:pt x="368" y="762"/>
                    </a:lnTo>
                    <a:lnTo>
                      <a:pt x="395" y="708"/>
                    </a:lnTo>
                    <a:lnTo>
                      <a:pt x="422" y="640"/>
                    </a:lnTo>
                    <a:lnTo>
                      <a:pt x="449" y="572"/>
                    </a:lnTo>
                    <a:lnTo>
                      <a:pt x="449" y="490"/>
                    </a:lnTo>
                    <a:lnTo>
                      <a:pt x="463" y="409"/>
                    </a:lnTo>
                    <a:lnTo>
                      <a:pt x="449" y="327"/>
                    </a:lnTo>
                    <a:lnTo>
                      <a:pt x="436" y="245"/>
                    </a:lnTo>
                    <a:lnTo>
                      <a:pt x="422" y="177"/>
                    </a:lnTo>
                    <a:lnTo>
                      <a:pt x="381" y="109"/>
                    </a:lnTo>
                    <a:lnTo>
                      <a:pt x="354" y="69"/>
                    </a:lnTo>
                    <a:lnTo>
                      <a:pt x="313" y="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150;p28">
                <a:extLst>
                  <a:ext uri="{FF2B5EF4-FFF2-40B4-BE49-F238E27FC236}">
                    <a16:creationId xmlns:a16="http://schemas.microsoft.com/office/drawing/2014/main" id="{EC2584C7-4A3A-51E8-C1D7-FBC8D296C278}"/>
                  </a:ext>
                </a:extLst>
              </p:cNvPr>
              <p:cNvSpPr/>
              <p:nvPr/>
            </p:nvSpPr>
            <p:spPr>
              <a:xfrm>
                <a:off x="1269623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1156" y="0"/>
                    </a:moveTo>
                    <a:lnTo>
                      <a:pt x="1034" y="14"/>
                    </a:lnTo>
                    <a:lnTo>
                      <a:pt x="911" y="27"/>
                    </a:lnTo>
                    <a:lnTo>
                      <a:pt x="789" y="55"/>
                    </a:lnTo>
                    <a:lnTo>
                      <a:pt x="680" y="95"/>
                    </a:lnTo>
                    <a:lnTo>
                      <a:pt x="571" y="136"/>
                    </a:lnTo>
                    <a:lnTo>
                      <a:pt x="476" y="191"/>
                    </a:lnTo>
                    <a:lnTo>
                      <a:pt x="299" y="299"/>
                    </a:lnTo>
                    <a:lnTo>
                      <a:pt x="150" y="422"/>
                    </a:lnTo>
                    <a:lnTo>
                      <a:pt x="41" y="544"/>
                    </a:lnTo>
                    <a:lnTo>
                      <a:pt x="27" y="585"/>
                    </a:lnTo>
                    <a:lnTo>
                      <a:pt x="14" y="612"/>
                    </a:lnTo>
                    <a:lnTo>
                      <a:pt x="0" y="694"/>
                    </a:lnTo>
                    <a:lnTo>
                      <a:pt x="27" y="762"/>
                    </a:lnTo>
                    <a:lnTo>
                      <a:pt x="55" y="803"/>
                    </a:lnTo>
                    <a:lnTo>
                      <a:pt x="82" y="830"/>
                    </a:lnTo>
                    <a:lnTo>
                      <a:pt x="123" y="857"/>
                    </a:lnTo>
                    <a:lnTo>
                      <a:pt x="163" y="871"/>
                    </a:lnTo>
                    <a:lnTo>
                      <a:pt x="218" y="871"/>
                    </a:lnTo>
                    <a:lnTo>
                      <a:pt x="272" y="857"/>
                    </a:lnTo>
                    <a:lnTo>
                      <a:pt x="313" y="830"/>
                    </a:lnTo>
                    <a:lnTo>
                      <a:pt x="354" y="789"/>
                    </a:lnTo>
                    <a:lnTo>
                      <a:pt x="449" y="694"/>
                    </a:lnTo>
                    <a:lnTo>
                      <a:pt x="558" y="599"/>
                    </a:lnTo>
                    <a:lnTo>
                      <a:pt x="707" y="517"/>
                    </a:lnTo>
                    <a:lnTo>
                      <a:pt x="789" y="476"/>
                    </a:lnTo>
                    <a:lnTo>
                      <a:pt x="871" y="449"/>
                    </a:lnTo>
                    <a:lnTo>
                      <a:pt x="966" y="422"/>
                    </a:lnTo>
                    <a:lnTo>
                      <a:pt x="1075" y="408"/>
                    </a:lnTo>
                    <a:lnTo>
                      <a:pt x="1184" y="408"/>
                    </a:lnTo>
                    <a:lnTo>
                      <a:pt x="1292" y="422"/>
                    </a:lnTo>
                    <a:lnTo>
                      <a:pt x="1415" y="449"/>
                    </a:lnTo>
                    <a:lnTo>
                      <a:pt x="1537" y="490"/>
                    </a:lnTo>
                    <a:lnTo>
                      <a:pt x="1605" y="517"/>
                    </a:lnTo>
                    <a:lnTo>
                      <a:pt x="1687" y="503"/>
                    </a:lnTo>
                    <a:lnTo>
                      <a:pt x="1755" y="463"/>
                    </a:lnTo>
                    <a:lnTo>
                      <a:pt x="1782" y="435"/>
                    </a:lnTo>
                    <a:lnTo>
                      <a:pt x="1796" y="408"/>
                    </a:lnTo>
                    <a:lnTo>
                      <a:pt x="1809" y="367"/>
                    </a:lnTo>
                    <a:lnTo>
                      <a:pt x="1823" y="327"/>
                    </a:lnTo>
                    <a:lnTo>
                      <a:pt x="1809" y="245"/>
                    </a:lnTo>
                    <a:lnTo>
                      <a:pt x="1768" y="177"/>
                    </a:lnTo>
                    <a:lnTo>
                      <a:pt x="1741" y="163"/>
                    </a:lnTo>
                    <a:lnTo>
                      <a:pt x="1700" y="136"/>
                    </a:lnTo>
                    <a:lnTo>
                      <a:pt x="1564" y="82"/>
                    </a:lnTo>
                    <a:lnTo>
                      <a:pt x="1428" y="41"/>
                    </a:lnTo>
                    <a:lnTo>
                      <a:pt x="1292" y="14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151;p28">
                <a:extLst>
                  <a:ext uri="{FF2B5EF4-FFF2-40B4-BE49-F238E27FC236}">
                    <a16:creationId xmlns:a16="http://schemas.microsoft.com/office/drawing/2014/main" id="{A6B8165B-8176-116D-E365-5009E74386B2}"/>
                  </a:ext>
                </a:extLst>
              </p:cNvPr>
              <p:cNvSpPr/>
              <p:nvPr/>
            </p:nvSpPr>
            <p:spPr>
              <a:xfrm>
                <a:off x="1389399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91" y="1"/>
                    </a:moveTo>
                    <a:lnTo>
                      <a:pt x="150" y="28"/>
                    </a:lnTo>
                    <a:lnTo>
                      <a:pt x="109" y="69"/>
                    </a:lnTo>
                    <a:lnTo>
                      <a:pt x="82" y="109"/>
                    </a:lnTo>
                    <a:lnTo>
                      <a:pt x="41" y="177"/>
                    </a:lnTo>
                    <a:lnTo>
                      <a:pt x="27" y="245"/>
                    </a:lnTo>
                    <a:lnTo>
                      <a:pt x="14" y="327"/>
                    </a:lnTo>
                    <a:lnTo>
                      <a:pt x="0" y="409"/>
                    </a:lnTo>
                    <a:lnTo>
                      <a:pt x="0" y="490"/>
                    </a:lnTo>
                    <a:lnTo>
                      <a:pt x="14" y="572"/>
                    </a:lnTo>
                    <a:lnTo>
                      <a:pt x="41" y="640"/>
                    </a:lnTo>
                    <a:lnTo>
                      <a:pt x="68" y="708"/>
                    </a:lnTo>
                    <a:lnTo>
                      <a:pt x="95" y="762"/>
                    </a:lnTo>
                    <a:lnTo>
                      <a:pt x="136" y="789"/>
                    </a:lnTo>
                    <a:lnTo>
                      <a:pt x="177" y="817"/>
                    </a:lnTo>
                    <a:lnTo>
                      <a:pt x="232" y="830"/>
                    </a:lnTo>
                    <a:lnTo>
                      <a:pt x="272" y="817"/>
                    </a:lnTo>
                    <a:lnTo>
                      <a:pt x="313" y="803"/>
                    </a:lnTo>
                    <a:lnTo>
                      <a:pt x="354" y="762"/>
                    </a:lnTo>
                    <a:lnTo>
                      <a:pt x="395" y="708"/>
                    </a:lnTo>
                    <a:lnTo>
                      <a:pt x="422" y="653"/>
                    </a:lnTo>
                    <a:lnTo>
                      <a:pt x="436" y="585"/>
                    </a:lnTo>
                    <a:lnTo>
                      <a:pt x="463" y="504"/>
                    </a:lnTo>
                    <a:lnTo>
                      <a:pt x="463" y="422"/>
                    </a:lnTo>
                    <a:lnTo>
                      <a:pt x="463" y="327"/>
                    </a:lnTo>
                    <a:lnTo>
                      <a:pt x="449" y="259"/>
                    </a:lnTo>
                    <a:lnTo>
                      <a:pt x="422" y="177"/>
                    </a:lnTo>
                    <a:lnTo>
                      <a:pt x="395" y="123"/>
                    </a:lnTo>
                    <a:lnTo>
                      <a:pt x="368" y="69"/>
                    </a:lnTo>
                    <a:lnTo>
                      <a:pt x="327" y="2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152;p28">
                <a:extLst>
                  <a:ext uri="{FF2B5EF4-FFF2-40B4-BE49-F238E27FC236}">
                    <a16:creationId xmlns:a16="http://schemas.microsoft.com/office/drawing/2014/main" id="{1877BD3D-4698-7CF9-56EB-7F146C9A9851}"/>
                  </a:ext>
                </a:extLst>
              </p:cNvPr>
              <p:cNvSpPr/>
              <p:nvPr/>
            </p:nvSpPr>
            <p:spPr>
              <a:xfrm>
                <a:off x="1375380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667" y="0"/>
                    </a:moveTo>
                    <a:lnTo>
                      <a:pt x="531" y="14"/>
                    </a:lnTo>
                    <a:lnTo>
                      <a:pt x="395" y="41"/>
                    </a:lnTo>
                    <a:lnTo>
                      <a:pt x="259" y="82"/>
                    </a:lnTo>
                    <a:lnTo>
                      <a:pt x="123" y="136"/>
                    </a:lnTo>
                    <a:lnTo>
                      <a:pt x="82" y="163"/>
                    </a:lnTo>
                    <a:lnTo>
                      <a:pt x="55" y="177"/>
                    </a:lnTo>
                    <a:lnTo>
                      <a:pt x="14" y="245"/>
                    </a:lnTo>
                    <a:lnTo>
                      <a:pt x="0" y="327"/>
                    </a:lnTo>
                    <a:lnTo>
                      <a:pt x="14" y="367"/>
                    </a:lnTo>
                    <a:lnTo>
                      <a:pt x="27" y="408"/>
                    </a:lnTo>
                    <a:lnTo>
                      <a:pt x="41" y="435"/>
                    </a:lnTo>
                    <a:lnTo>
                      <a:pt x="68" y="463"/>
                    </a:lnTo>
                    <a:lnTo>
                      <a:pt x="136" y="503"/>
                    </a:lnTo>
                    <a:lnTo>
                      <a:pt x="204" y="517"/>
                    </a:lnTo>
                    <a:lnTo>
                      <a:pt x="286" y="490"/>
                    </a:lnTo>
                    <a:lnTo>
                      <a:pt x="408" y="449"/>
                    </a:lnTo>
                    <a:lnTo>
                      <a:pt x="531" y="422"/>
                    </a:lnTo>
                    <a:lnTo>
                      <a:pt x="640" y="408"/>
                    </a:lnTo>
                    <a:lnTo>
                      <a:pt x="748" y="408"/>
                    </a:lnTo>
                    <a:lnTo>
                      <a:pt x="857" y="422"/>
                    </a:lnTo>
                    <a:lnTo>
                      <a:pt x="952" y="449"/>
                    </a:lnTo>
                    <a:lnTo>
                      <a:pt x="1034" y="476"/>
                    </a:lnTo>
                    <a:lnTo>
                      <a:pt x="1116" y="517"/>
                    </a:lnTo>
                    <a:lnTo>
                      <a:pt x="1265" y="599"/>
                    </a:lnTo>
                    <a:lnTo>
                      <a:pt x="1360" y="694"/>
                    </a:lnTo>
                    <a:lnTo>
                      <a:pt x="1469" y="789"/>
                    </a:lnTo>
                    <a:lnTo>
                      <a:pt x="1510" y="830"/>
                    </a:lnTo>
                    <a:lnTo>
                      <a:pt x="1551" y="857"/>
                    </a:lnTo>
                    <a:lnTo>
                      <a:pt x="1605" y="871"/>
                    </a:lnTo>
                    <a:lnTo>
                      <a:pt x="1660" y="871"/>
                    </a:lnTo>
                    <a:lnTo>
                      <a:pt x="1701" y="857"/>
                    </a:lnTo>
                    <a:lnTo>
                      <a:pt x="1741" y="830"/>
                    </a:lnTo>
                    <a:lnTo>
                      <a:pt x="1796" y="762"/>
                    </a:lnTo>
                    <a:lnTo>
                      <a:pt x="1823" y="694"/>
                    </a:lnTo>
                    <a:lnTo>
                      <a:pt x="1809" y="612"/>
                    </a:lnTo>
                    <a:lnTo>
                      <a:pt x="1796" y="585"/>
                    </a:lnTo>
                    <a:lnTo>
                      <a:pt x="1782" y="544"/>
                    </a:lnTo>
                    <a:lnTo>
                      <a:pt x="1673" y="422"/>
                    </a:lnTo>
                    <a:lnTo>
                      <a:pt x="1524" y="299"/>
                    </a:lnTo>
                    <a:lnTo>
                      <a:pt x="1347" y="191"/>
                    </a:lnTo>
                    <a:lnTo>
                      <a:pt x="1252" y="136"/>
                    </a:lnTo>
                    <a:lnTo>
                      <a:pt x="1143" y="95"/>
                    </a:lnTo>
                    <a:lnTo>
                      <a:pt x="1034" y="55"/>
                    </a:lnTo>
                    <a:lnTo>
                      <a:pt x="912" y="27"/>
                    </a:lnTo>
                    <a:lnTo>
                      <a:pt x="789" y="14"/>
                    </a:lnTo>
                    <a:lnTo>
                      <a:pt x="667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153;p28">
                <a:extLst>
                  <a:ext uri="{FF2B5EF4-FFF2-40B4-BE49-F238E27FC236}">
                    <a16:creationId xmlns:a16="http://schemas.microsoft.com/office/drawing/2014/main" id="{1BE5AC9D-5EE9-4B6E-0B42-3A7A7DBB92DB}"/>
                  </a:ext>
                </a:extLst>
              </p:cNvPr>
              <p:cNvSpPr/>
              <p:nvPr/>
            </p:nvSpPr>
            <p:spPr>
              <a:xfrm>
                <a:off x="1301665" y="3114731"/>
                <a:ext cx="90971" cy="20851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708" extrusionOk="0">
                    <a:moveTo>
                      <a:pt x="109" y="0"/>
                    </a:moveTo>
                    <a:lnTo>
                      <a:pt x="55" y="28"/>
                    </a:lnTo>
                    <a:lnTo>
                      <a:pt x="28" y="55"/>
                    </a:lnTo>
                    <a:lnTo>
                      <a:pt x="0" y="109"/>
                    </a:lnTo>
                    <a:lnTo>
                      <a:pt x="0" y="164"/>
                    </a:lnTo>
                    <a:lnTo>
                      <a:pt x="28" y="205"/>
                    </a:lnTo>
                    <a:lnTo>
                      <a:pt x="55" y="245"/>
                    </a:lnTo>
                    <a:lnTo>
                      <a:pt x="191" y="327"/>
                    </a:lnTo>
                    <a:lnTo>
                      <a:pt x="327" y="395"/>
                    </a:lnTo>
                    <a:lnTo>
                      <a:pt x="504" y="477"/>
                    </a:lnTo>
                    <a:lnTo>
                      <a:pt x="721" y="558"/>
                    </a:lnTo>
                    <a:lnTo>
                      <a:pt x="966" y="626"/>
                    </a:lnTo>
                    <a:lnTo>
                      <a:pt x="1252" y="681"/>
                    </a:lnTo>
                    <a:lnTo>
                      <a:pt x="1388" y="694"/>
                    </a:lnTo>
                    <a:lnTo>
                      <a:pt x="1537" y="708"/>
                    </a:lnTo>
                    <a:lnTo>
                      <a:pt x="1592" y="708"/>
                    </a:lnTo>
                    <a:lnTo>
                      <a:pt x="1755" y="694"/>
                    </a:lnTo>
                    <a:lnTo>
                      <a:pt x="1905" y="681"/>
                    </a:lnTo>
                    <a:lnTo>
                      <a:pt x="2054" y="667"/>
                    </a:lnTo>
                    <a:lnTo>
                      <a:pt x="2190" y="640"/>
                    </a:lnTo>
                    <a:lnTo>
                      <a:pt x="2435" y="558"/>
                    </a:lnTo>
                    <a:lnTo>
                      <a:pt x="2639" y="477"/>
                    </a:lnTo>
                    <a:lnTo>
                      <a:pt x="2802" y="395"/>
                    </a:lnTo>
                    <a:lnTo>
                      <a:pt x="2938" y="313"/>
                    </a:lnTo>
                    <a:lnTo>
                      <a:pt x="3047" y="232"/>
                    </a:lnTo>
                    <a:lnTo>
                      <a:pt x="3074" y="191"/>
                    </a:lnTo>
                    <a:lnTo>
                      <a:pt x="3088" y="150"/>
                    </a:lnTo>
                    <a:lnTo>
                      <a:pt x="3088" y="96"/>
                    </a:lnTo>
                    <a:lnTo>
                      <a:pt x="3061" y="55"/>
                    </a:lnTo>
                    <a:lnTo>
                      <a:pt x="3020" y="14"/>
                    </a:lnTo>
                    <a:lnTo>
                      <a:pt x="2966" y="0"/>
                    </a:lnTo>
                    <a:lnTo>
                      <a:pt x="2911" y="14"/>
                    </a:lnTo>
                    <a:lnTo>
                      <a:pt x="2870" y="28"/>
                    </a:lnTo>
                    <a:lnTo>
                      <a:pt x="2775" y="96"/>
                    </a:lnTo>
                    <a:lnTo>
                      <a:pt x="2680" y="164"/>
                    </a:lnTo>
                    <a:lnTo>
                      <a:pt x="2530" y="232"/>
                    </a:lnTo>
                    <a:lnTo>
                      <a:pt x="2340" y="313"/>
                    </a:lnTo>
                    <a:lnTo>
                      <a:pt x="2122" y="381"/>
                    </a:lnTo>
                    <a:lnTo>
                      <a:pt x="1877" y="422"/>
                    </a:lnTo>
                    <a:lnTo>
                      <a:pt x="1728" y="436"/>
                    </a:lnTo>
                    <a:lnTo>
                      <a:pt x="1415" y="436"/>
                    </a:lnTo>
                    <a:lnTo>
                      <a:pt x="1279" y="422"/>
                    </a:lnTo>
                    <a:lnTo>
                      <a:pt x="1034" y="368"/>
                    </a:lnTo>
                    <a:lnTo>
                      <a:pt x="803" y="300"/>
                    </a:lnTo>
                    <a:lnTo>
                      <a:pt x="599" y="232"/>
                    </a:lnTo>
                    <a:lnTo>
                      <a:pt x="436" y="150"/>
                    </a:lnTo>
                    <a:lnTo>
                      <a:pt x="313" y="96"/>
                    </a:lnTo>
                    <a:lnTo>
                      <a:pt x="204" y="28"/>
                    </a:ln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154;p28">
                <a:extLst>
                  <a:ext uri="{FF2B5EF4-FFF2-40B4-BE49-F238E27FC236}">
                    <a16:creationId xmlns:a16="http://schemas.microsoft.com/office/drawing/2014/main" id="{1D4581D8-E422-2D58-9835-B7790F7A561F}"/>
                  </a:ext>
                </a:extLst>
              </p:cNvPr>
              <p:cNvSpPr/>
              <p:nvPr/>
            </p:nvSpPr>
            <p:spPr>
              <a:xfrm>
                <a:off x="1338920" y="3023788"/>
                <a:ext cx="25651" cy="7415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2518" extrusionOk="0">
                    <a:moveTo>
                      <a:pt x="408" y="1"/>
                    </a:moveTo>
                    <a:lnTo>
                      <a:pt x="368" y="14"/>
                    </a:lnTo>
                    <a:lnTo>
                      <a:pt x="327" y="55"/>
                    </a:lnTo>
                    <a:lnTo>
                      <a:pt x="300" y="96"/>
                    </a:lnTo>
                    <a:lnTo>
                      <a:pt x="300" y="150"/>
                    </a:lnTo>
                    <a:lnTo>
                      <a:pt x="504" y="1443"/>
                    </a:lnTo>
                    <a:lnTo>
                      <a:pt x="572" y="1946"/>
                    </a:lnTo>
                    <a:lnTo>
                      <a:pt x="599" y="2245"/>
                    </a:lnTo>
                    <a:lnTo>
                      <a:pt x="422" y="2245"/>
                    </a:lnTo>
                    <a:lnTo>
                      <a:pt x="300" y="2232"/>
                    </a:lnTo>
                    <a:lnTo>
                      <a:pt x="164" y="2204"/>
                    </a:lnTo>
                    <a:lnTo>
                      <a:pt x="109" y="2204"/>
                    </a:lnTo>
                    <a:lnTo>
                      <a:pt x="68" y="2218"/>
                    </a:lnTo>
                    <a:lnTo>
                      <a:pt x="28" y="2245"/>
                    </a:lnTo>
                    <a:lnTo>
                      <a:pt x="0" y="2300"/>
                    </a:lnTo>
                    <a:lnTo>
                      <a:pt x="0" y="2354"/>
                    </a:lnTo>
                    <a:lnTo>
                      <a:pt x="14" y="2395"/>
                    </a:lnTo>
                    <a:lnTo>
                      <a:pt x="55" y="2436"/>
                    </a:lnTo>
                    <a:lnTo>
                      <a:pt x="96" y="2463"/>
                    </a:lnTo>
                    <a:lnTo>
                      <a:pt x="286" y="2490"/>
                    </a:lnTo>
                    <a:lnTo>
                      <a:pt x="395" y="2504"/>
                    </a:lnTo>
                    <a:lnTo>
                      <a:pt x="517" y="2517"/>
                    </a:lnTo>
                    <a:lnTo>
                      <a:pt x="667" y="2504"/>
                    </a:lnTo>
                    <a:lnTo>
                      <a:pt x="721" y="2490"/>
                    </a:lnTo>
                    <a:lnTo>
                      <a:pt x="776" y="2463"/>
                    </a:lnTo>
                    <a:lnTo>
                      <a:pt x="817" y="2422"/>
                    </a:lnTo>
                    <a:lnTo>
                      <a:pt x="830" y="2395"/>
                    </a:lnTo>
                    <a:lnTo>
                      <a:pt x="857" y="2354"/>
                    </a:lnTo>
                    <a:lnTo>
                      <a:pt x="871" y="2313"/>
                    </a:lnTo>
                    <a:lnTo>
                      <a:pt x="857" y="2191"/>
                    </a:lnTo>
                    <a:lnTo>
                      <a:pt x="844" y="1959"/>
                    </a:lnTo>
                    <a:lnTo>
                      <a:pt x="748" y="1320"/>
                    </a:lnTo>
                    <a:lnTo>
                      <a:pt x="558" y="110"/>
                    </a:lnTo>
                    <a:lnTo>
                      <a:pt x="544" y="55"/>
                    </a:lnTo>
                    <a:lnTo>
                      <a:pt x="517" y="28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155;p28">
                <a:extLst>
                  <a:ext uri="{FF2B5EF4-FFF2-40B4-BE49-F238E27FC236}">
                    <a16:creationId xmlns:a16="http://schemas.microsoft.com/office/drawing/2014/main" id="{6625B0B3-FEA6-D607-E559-0107D18E56F3}"/>
                  </a:ext>
                </a:extLst>
              </p:cNvPr>
              <p:cNvSpPr/>
              <p:nvPr/>
            </p:nvSpPr>
            <p:spPr>
              <a:xfrm>
                <a:off x="1207129" y="2873561"/>
                <a:ext cx="266817" cy="174697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5932" extrusionOk="0">
                    <a:moveTo>
                      <a:pt x="4775" y="1"/>
                    </a:moveTo>
                    <a:lnTo>
                      <a:pt x="4489" y="14"/>
                    </a:lnTo>
                    <a:lnTo>
                      <a:pt x="4217" y="28"/>
                    </a:lnTo>
                    <a:lnTo>
                      <a:pt x="3931" y="55"/>
                    </a:lnTo>
                    <a:lnTo>
                      <a:pt x="3646" y="110"/>
                    </a:lnTo>
                    <a:lnTo>
                      <a:pt x="3346" y="164"/>
                    </a:lnTo>
                    <a:lnTo>
                      <a:pt x="3047" y="246"/>
                    </a:lnTo>
                    <a:lnTo>
                      <a:pt x="2748" y="341"/>
                    </a:lnTo>
                    <a:lnTo>
                      <a:pt x="2190" y="531"/>
                    </a:lnTo>
                    <a:lnTo>
                      <a:pt x="1700" y="735"/>
                    </a:lnTo>
                    <a:lnTo>
                      <a:pt x="1292" y="939"/>
                    </a:lnTo>
                    <a:lnTo>
                      <a:pt x="952" y="1130"/>
                    </a:lnTo>
                    <a:lnTo>
                      <a:pt x="680" y="1334"/>
                    </a:lnTo>
                    <a:lnTo>
                      <a:pt x="558" y="1429"/>
                    </a:lnTo>
                    <a:lnTo>
                      <a:pt x="449" y="1524"/>
                    </a:lnTo>
                    <a:lnTo>
                      <a:pt x="367" y="1619"/>
                    </a:lnTo>
                    <a:lnTo>
                      <a:pt x="286" y="1701"/>
                    </a:lnTo>
                    <a:lnTo>
                      <a:pt x="163" y="1891"/>
                    </a:lnTo>
                    <a:lnTo>
                      <a:pt x="68" y="2068"/>
                    </a:lnTo>
                    <a:lnTo>
                      <a:pt x="14" y="2232"/>
                    </a:lnTo>
                    <a:lnTo>
                      <a:pt x="0" y="2381"/>
                    </a:lnTo>
                    <a:lnTo>
                      <a:pt x="0" y="2531"/>
                    </a:lnTo>
                    <a:lnTo>
                      <a:pt x="14" y="2653"/>
                    </a:lnTo>
                    <a:lnTo>
                      <a:pt x="41" y="2776"/>
                    </a:lnTo>
                    <a:lnTo>
                      <a:pt x="95" y="2966"/>
                    </a:lnTo>
                    <a:lnTo>
                      <a:pt x="163" y="3211"/>
                    </a:lnTo>
                    <a:lnTo>
                      <a:pt x="245" y="3592"/>
                    </a:lnTo>
                    <a:lnTo>
                      <a:pt x="435" y="4571"/>
                    </a:lnTo>
                    <a:lnTo>
                      <a:pt x="531" y="5047"/>
                    </a:lnTo>
                    <a:lnTo>
                      <a:pt x="626" y="5469"/>
                    </a:lnTo>
                    <a:lnTo>
                      <a:pt x="680" y="5632"/>
                    </a:lnTo>
                    <a:lnTo>
                      <a:pt x="721" y="5768"/>
                    </a:lnTo>
                    <a:lnTo>
                      <a:pt x="762" y="5863"/>
                    </a:lnTo>
                    <a:lnTo>
                      <a:pt x="789" y="5891"/>
                    </a:lnTo>
                    <a:lnTo>
                      <a:pt x="816" y="5904"/>
                    </a:lnTo>
                    <a:lnTo>
                      <a:pt x="830" y="5891"/>
                    </a:lnTo>
                    <a:lnTo>
                      <a:pt x="857" y="5850"/>
                    </a:lnTo>
                    <a:lnTo>
                      <a:pt x="884" y="5714"/>
                    </a:lnTo>
                    <a:lnTo>
                      <a:pt x="925" y="5496"/>
                    </a:lnTo>
                    <a:lnTo>
                      <a:pt x="952" y="5238"/>
                    </a:lnTo>
                    <a:lnTo>
                      <a:pt x="993" y="4721"/>
                    </a:lnTo>
                    <a:lnTo>
                      <a:pt x="1034" y="4408"/>
                    </a:lnTo>
                    <a:lnTo>
                      <a:pt x="1143" y="3864"/>
                    </a:lnTo>
                    <a:lnTo>
                      <a:pt x="1197" y="3537"/>
                    </a:lnTo>
                    <a:lnTo>
                      <a:pt x="1211" y="3401"/>
                    </a:lnTo>
                    <a:lnTo>
                      <a:pt x="1197" y="3306"/>
                    </a:lnTo>
                    <a:lnTo>
                      <a:pt x="1197" y="3197"/>
                    </a:lnTo>
                    <a:lnTo>
                      <a:pt x="1184" y="3089"/>
                    </a:lnTo>
                    <a:lnTo>
                      <a:pt x="1197" y="2966"/>
                    </a:lnTo>
                    <a:lnTo>
                      <a:pt x="1211" y="2830"/>
                    </a:lnTo>
                    <a:lnTo>
                      <a:pt x="1252" y="2694"/>
                    </a:lnTo>
                    <a:lnTo>
                      <a:pt x="1320" y="2544"/>
                    </a:lnTo>
                    <a:lnTo>
                      <a:pt x="1401" y="2408"/>
                    </a:lnTo>
                    <a:lnTo>
                      <a:pt x="1510" y="2272"/>
                    </a:lnTo>
                    <a:lnTo>
                      <a:pt x="1673" y="2109"/>
                    </a:lnTo>
                    <a:lnTo>
                      <a:pt x="1768" y="2000"/>
                    </a:lnTo>
                    <a:lnTo>
                      <a:pt x="1877" y="1851"/>
                    </a:lnTo>
                    <a:lnTo>
                      <a:pt x="1932" y="1810"/>
                    </a:lnTo>
                    <a:lnTo>
                      <a:pt x="1986" y="1755"/>
                    </a:lnTo>
                    <a:lnTo>
                      <a:pt x="2217" y="1633"/>
                    </a:lnTo>
                    <a:lnTo>
                      <a:pt x="2340" y="1579"/>
                    </a:lnTo>
                    <a:lnTo>
                      <a:pt x="2489" y="1511"/>
                    </a:lnTo>
                    <a:lnTo>
                      <a:pt x="2666" y="1456"/>
                    </a:lnTo>
                    <a:lnTo>
                      <a:pt x="2857" y="1415"/>
                    </a:lnTo>
                    <a:lnTo>
                      <a:pt x="3306" y="1320"/>
                    </a:lnTo>
                    <a:lnTo>
                      <a:pt x="3782" y="1239"/>
                    </a:lnTo>
                    <a:lnTo>
                      <a:pt x="4285" y="1198"/>
                    </a:lnTo>
                    <a:lnTo>
                      <a:pt x="5033" y="1198"/>
                    </a:lnTo>
                    <a:lnTo>
                      <a:pt x="5278" y="1225"/>
                    </a:lnTo>
                    <a:lnTo>
                      <a:pt x="5496" y="1252"/>
                    </a:lnTo>
                    <a:lnTo>
                      <a:pt x="5700" y="1307"/>
                    </a:lnTo>
                    <a:lnTo>
                      <a:pt x="6978" y="1633"/>
                    </a:lnTo>
                    <a:lnTo>
                      <a:pt x="7427" y="1742"/>
                    </a:lnTo>
                    <a:lnTo>
                      <a:pt x="7808" y="1823"/>
                    </a:lnTo>
                    <a:lnTo>
                      <a:pt x="7890" y="1851"/>
                    </a:lnTo>
                    <a:lnTo>
                      <a:pt x="7971" y="1891"/>
                    </a:lnTo>
                    <a:lnTo>
                      <a:pt x="8026" y="1946"/>
                    </a:lnTo>
                    <a:lnTo>
                      <a:pt x="8080" y="2000"/>
                    </a:lnTo>
                    <a:lnTo>
                      <a:pt x="8134" y="2068"/>
                    </a:lnTo>
                    <a:lnTo>
                      <a:pt x="8162" y="2150"/>
                    </a:lnTo>
                    <a:lnTo>
                      <a:pt x="8230" y="2300"/>
                    </a:lnTo>
                    <a:lnTo>
                      <a:pt x="8257" y="2463"/>
                    </a:lnTo>
                    <a:lnTo>
                      <a:pt x="8284" y="2612"/>
                    </a:lnTo>
                    <a:lnTo>
                      <a:pt x="8311" y="2735"/>
                    </a:lnTo>
                    <a:lnTo>
                      <a:pt x="8352" y="2816"/>
                    </a:lnTo>
                    <a:lnTo>
                      <a:pt x="8366" y="2871"/>
                    </a:lnTo>
                    <a:lnTo>
                      <a:pt x="8379" y="2980"/>
                    </a:lnTo>
                    <a:lnTo>
                      <a:pt x="8393" y="3347"/>
                    </a:lnTo>
                    <a:lnTo>
                      <a:pt x="8420" y="4381"/>
                    </a:lnTo>
                    <a:lnTo>
                      <a:pt x="8434" y="4925"/>
                    </a:lnTo>
                    <a:lnTo>
                      <a:pt x="8475" y="5415"/>
                    </a:lnTo>
                    <a:lnTo>
                      <a:pt x="8488" y="5605"/>
                    </a:lnTo>
                    <a:lnTo>
                      <a:pt x="8515" y="5768"/>
                    </a:lnTo>
                    <a:lnTo>
                      <a:pt x="8556" y="5877"/>
                    </a:lnTo>
                    <a:lnTo>
                      <a:pt x="8570" y="5904"/>
                    </a:lnTo>
                    <a:lnTo>
                      <a:pt x="8597" y="5931"/>
                    </a:lnTo>
                    <a:lnTo>
                      <a:pt x="8611" y="5931"/>
                    </a:lnTo>
                    <a:lnTo>
                      <a:pt x="8638" y="5918"/>
                    </a:lnTo>
                    <a:lnTo>
                      <a:pt x="8692" y="5836"/>
                    </a:lnTo>
                    <a:lnTo>
                      <a:pt x="8733" y="5700"/>
                    </a:lnTo>
                    <a:lnTo>
                      <a:pt x="8787" y="5523"/>
                    </a:lnTo>
                    <a:lnTo>
                      <a:pt x="8842" y="5292"/>
                    </a:lnTo>
                    <a:lnTo>
                      <a:pt x="8896" y="5034"/>
                    </a:lnTo>
                    <a:lnTo>
                      <a:pt x="8978" y="4435"/>
                    </a:lnTo>
                    <a:lnTo>
                      <a:pt x="9005" y="4109"/>
                    </a:lnTo>
                    <a:lnTo>
                      <a:pt x="9032" y="3782"/>
                    </a:lnTo>
                    <a:lnTo>
                      <a:pt x="9046" y="3456"/>
                    </a:lnTo>
                    <a:lnTo>
                      <a:pt x="9059" y="3129"/>
                    </a:lnTo>
                    <a:lnTo>
                      <a:pt x="9046" y="2830"/>
                    </a:lnTo>
                    <a:lnTo>
                      <a:pt x="9032" y="2544"/>
                    </a:lnTo>
                    <a:lnTo>
                      <a:pt x="8991" y="2286"/>
                    </a:lnTo>
                    <a:lnTo>
                      <a:pt x="8937" y="2068"/>
                    </a:lnTo>
                    <a:lnTo>
                      <a:pt x="8910" y="1973"/>
                    </a:lnTo>
                    <a:lnTo>
                      <a:pt x="8855" y="1864"/>
                    </a:lnTo>
                    <a:lnTo>
                      <a:pt x="8787" y="1755"/>
                    </a:lnTo>
                    <a:lnTo>
                      <a:pt x="8719" y="1660"/>
                    </a:lnTo>
                    <a:lnTo>
                      <a:pt x="8624" y="1538"/>
                    </a:lnTo>
                    <a:lnTo>
                      <a:pt x="8529" y="1429"/>
                    </a:lnTo>
                    <a:lnTo>
                      <a:pt x="8420" y="1320"/>
                    </a:lnTo>
                    <a:lnTo>
                      <a:pt x="8298" y="1211"/>
                    </a:lnTo>
                    <a:lnTo>
                      <a:pt x="8012" y="994"/>
                    </a:lnTo>
                    <a:lnTo>
                      <a:pt x="7699" y="790"/>
                    </a:lnTo>
                    <a:lnTo>
                      <a:pt x="7522" y="681"/>
                    </a:lnTo>
                    <a:lnTo>
                      <a:pt x="7332" y="586"/>
                    </a:lnTo>
                    <a:lnTo>
                      <a:pt x="7141" y="504"/>
                    </a:lnTo>
                    <a:lnTo>
                      <a:pt x="6937" y="409"/>
                    </a:lnTo>
                    <a:lnTo>
                      <a:pt x="6733" y="341"/>
                    </a:lnTo>
                    <a:lnTo>
                      <a:pt x="6502" y="259"/>
                    </a:lnTo>
                    <a:lnTo>
                      <a:pt x="6284" y="205"/>
                    </a:lnTo>
                    <a:lnTo>
                      <a:pt x="6040" y="137"/>
                    </a:lnTo>
                    <a:lnTo>
                      <a:pt x="5808" y="96"/>
                    </a:lnTo>
                    <a:lnTo>
                      <a:pt x="5550" y="55"/>
                    </a:lnTo>
                    <a:lnTo>
                      <a:pt x="5305" y="28"/>
                    </a:lnTo>
                    <a:lnTo>
                      <a:pt x="5033" y="14"/>
                    </a:lnTo>
                    <a:lnTo>
                      <a:pt x="4775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156;p28">
                <a:extLst>
                  <a:ext uri="{FF2B5EF4-FFF2-40B4-BE49-F238E27FC236}">
                    <a16:creationId xmlns:a16="http://schemas.microsoft.com/office/drawing/2014/main" id="{FF4D27FC-A242-6852-89A5-05E63CF9A869}"/>
                  </a:ext>
                </a:extLst>
              </p:cNvPr>
              <p:cNvSpPr/>
              <p:nvPr/>
            </p:nvSpPr>
            <p:spPr>
              <a:xfrm>
                <a:off x="1257195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30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2" y="1932"/>
                    </a:lnTo>
                    <a:lnTo>
                      <a:pt x="232" y="1823"/>
                    </a:lnTo>
                    <a:lnTo>
                      <a:pt x="191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191" y="1184"/>
                    </a:lnTo>
                    <a:lnTo>
                      <a:pt x="232" y="1062"/>
                    </a:lnTo>
                    <a:lnTo>
                      <a:pt x="272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30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43" y="28"/>
                    </a:lnTo>
                    <a:lnTo>
                      <a:pt x="1007" y="55"/>
                    </a:lnTo>
                    <a:lnTo>
                      <a:pt x="871" y="109"/>
                    </a:lnTo>
                    <a:lnTo>
                      <a:pt x="749" y="164"/>
                    </a:lnTo>
                    <a:lnTo>
                      <a:pt x="626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64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64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26" y="2640"/>
                    </a:lnTo>
                    <a:lnTo>
                      <a:pt x="749" y="2708"/>
                    </a:lnTo>
                    <a:lnTo>
                      <a:pt x="871" y="2776"/>
                    </a:lnTo>
                    <a:lnTo>
                      <a:pt x="1007" y="2816"/>
                    </a:lnTo>
                    <a:lnTo>
                      <a:pt x="1143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22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2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71" y="1592"/>
                    </a:lnTo>
                    <a:lnTo>
                      <a:pt x="2884" y="1443"/>
                    </a:lnTo>
                    <a:lnTo>
                      <a:pt x="2871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2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22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157;p28">
                <a:extLst>
                  <a:ext uri="{FF2B5EF4-FFF2-40B4-BE49-F238E27FC236}">
                    <a16:creationId xmlns:a16="http://schemas.microsoft.com/office/drawing/2014/main" id="{6ADA3270-6B00-D64D-1D95-A5B6B68666A1}"/>
                  </a:ext>
                </a:extLst>
              </p:cNvPr>
              <p:cNvSpPr/>
              <p:nvPr/>
            </p:nvSpPr>
            <p:spPr>
              <a:xfrm>
                <a:off x="1356944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44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3" y="1932"/>
                    </a:lnTo>
                    <a:lnTo>
                      <a:pt x="232" y="1823"/>
                    </a:lnTo>
                    <a:lnTo>
                      <a:pt x="205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205" y="1184"/>
                    </a:lnTo>
                    <a:lnTo>
                      <a:pt x="232" y="1062"/>
                    </a:lnTo>
                    <a:lnTo>
                      <a:pt x="273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44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57" y="28"/>
                    </a:lnTo>
                    <a:lnTo>
                      <a:pt x="1007" y="55"/>
                    </a:lnTo>
                    <a:lnTo>
                      <a:pt x="885" y="109"/>
                    </a:lnTo>
                    <a:lnTo>
                      <a:pt x="749" y="164"/>
                    </a:lnTo>
                    <a:lnTo>
                      <a:pt x="640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77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77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40" y="2640"/>
                    </a:lnTo>
                    <a:lnTo>
                      <a:pt x="749" y="2708"/>
                    </a:lnTo>
                    <a:lnTo>
                      <a:pt x="885" y="2776"/>
                    </a:lnTo>
                    <a:lnTo>
                      <a:pt x="1007" y="2816"/>
                    </a:lnTo>
                    <a:lnTo>
                      <a:pt x="1157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36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3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84" y="1592"/>
                    </a:lnTo>
                    <a:lnTo>
                      <a:pt x="2884" y="1443"/>
                    </a:lnTo>
                    <a:lnTo>
                      <a:pt x="2884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3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36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158;p28">
                <a:extLst>
                  <a:ext uri="{FF2B5EF4-FFF2-40B4-BE49-F238E27FC236}">
                    <a16:creationId xmlns:a16="http://schemas.microsoft.com/office/drawing/2014/main" id="{7C14AE0D-5CDE-6C17-6050-5B43A504F9C8}"/>
                  </a:ext>
                </a:extLst>
              </p:cNvPr>
              <p:cNvSpPr/>
              <p:nvPr/>
            </p:nvSpPr>
            <p:spPr>
              <a:xfrm>
                <a:off x="1336918" y="3024995"/>
                <a:ext cx="25268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858" h="287" extrusionOk="0">
                    <a:moveTo>
                      <a:pt x="381" y="1"/>
                    </a:moveTo>
                    <a:lnTo>
                      <a:pt x="286" y="14"/>
                    </a:lnTo>
                    <a:lnTo>
                      <a:pt x="191" y="55"/>
                    </a:lnTo>
                    <a:lnTo>
                      <a:pt x="109" y="96"/>
                    </a:lnTo>
                    <a:lnTo>
                      <a:pt x="41" y="137"/>
                    </a:lnTo>
                    <a:lnTo>
                      <a:pt x="14" y="150"/>
                    </a:lnTo>
                    <a:lnTo>
                      <a:pt x="0" y="191"/>
                    </a:lnTo>
                    <a:lnTo>
                      <a:pt x="0" y="218"/>
                    </a:lnTo>
                    <a:lnTo>
                      <a:pt x="14" y="259"/>
                    </a:lnTo>
                    <a:lnTo>
                      <a:pt x="55" y="286"/>
                    </a:lnTo>
                    <a:lnTo>
                      <a:pt x="109" y="286"/>
                    </a:lnTo>
                    <a:lnTo>
                      <a:pt x="136" y="273"/>
                    </a:lnTo>
                    <a:lnTo>
                      <a:pt x="191" y="245"/>
                    </a:lnTo>
                    <a:lnTo>
                      <a:pt x="259" y="218"/>
                    </a:lnTo>
                    <a:lnTo>
                      <a:pt x="340" y="191"/>
                    </a:lnTo>
                    <a:lnTo>
                      <a:pt x="422" y="177"/>
                    </a:lnTo>
                    <a:lnTo>
                      <a:pt x="517" y="177"/>
                    </a:lnTo>
                    <a:lnTo>
                      <a:pt x="612" y="205"/>
                    </a:lnTo>
                    <a:lnTo>
                      <a:pt x="653" y="232"/>
                    </a:lnTo>
                    <a:lnTo>
                      <a:pt x="708" y="273"/>
                    </a:lnTo>
                    <a:lnTo>
                      <a:pt x="735" y="286"/>
                    </a:lnTo>
                    <a:lnTo>
                      <a:pt x="803" y="286"/>
                    </a:lnTo>
                    <a:lnTo>
                      <a:pt x="830" y="259"/>
                    </a:lnTo>
                    <a:lnTo>
                      <a:pt x="844" y="232"/>
                    </a:lnTo>
                    <a:lnTo>
                      <a:pt x="857" y="205"/>
                    </a:lnTo>
                    <a:lnTo>
                      <a:pt x="844" y="164"/>
                    </a:lnTo>
                    <a:lnTo>
                      <a:pt x="830" y="137"/>
                    </a:lnTo>
                    <a:lnTo>
                      <a:pt x="721" y="55"/>
                    </a:lnTo>
                    <a:lnTo>
                      <a:pt x="612" y="14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159;p28">
                <a:extLst>
                  <a:ext uri="{FF2B5EF4-FFF2-40B4-BE49-F238E27FC236}">
                    <a16:creationId xmlns:a16="http://schemas.microsoft.com/office/drawing/2014/main" id="{C6B79583-A6B6-EB08-7CD4-4A789B879457}"/>
                  </a:ext>
                </a:extLst>
              </p:cNvPr>
              <p:cNvSpPr/>
              <p:nvPr/>
            </p:nvSpPr>
            <p:spPr>
              <a:xfrm>
                <a:off x="1436667" y="2998166"/>
                <a:ext cx="42496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898" extrusionOk="0">
                    <a:moveTo>
                      <a:pt x="1238" y="0"/>
                    </a:moveTo>
                    <a:lnTo>
                      <a:pt x="1116" y="14"/>
                    </a:lnTo>
                    <a:lnTo>
                      <a:pt x="980" y="41"/>
                    </a:lnTo>
                    <a:lnTo>
                      <a:pt x="871" y="95"/>
                    </a:lnTo>
                    <a:lnTo>
                      <a:pt x="749" y="150"/>
                    </a:lnTo>
                    <a:lnTo>
                      <a:pt x="640" y="204"/>
                    </a:lnTo>
                    <a:lnTo>
                      <a:pt x="436" y="340"/>
                    </a:lnTo>
                    <a:lnTo>
                      <a:pt x="272" y="490"/>
                    </a:lnTo>
                    <a:lnTo>
                      <a:pt x="150" y="612"/>
                    </a:lnTo>
                    <a:lnTo>
                      <a:pt x="28" y="762"/>
                    </a:lnTo>
                    <a:lnTo>
                      <a:pt x="0" y="789"/>
                    </a:lnTo>
                    <a:lnTo>
                      <a:pt x="0" y="816"/>
                    </a:lnTo>
                    <a:lnTo>
                      <a:pt x="14" y="857"/>
                    </a:lnTo>
                    <a:lnTo>
                      <a:pt x="41" y="884"/>
                    </a:lnTo>
                    <a:lnTo>
                      <a:pt x="68" y="898"/>
                    </a:lnTo>
                    <a:lnTo>
                      <a:pt x="123" y="898"/>
                    </a:lnTo>
                    <a:lnTo>
                      <a:pt x="164" y="871"/>
                    </a:lnTo>
                    <a:lnTo>
                      <a:pt x="259" y="748"/>
                    </a:lnTo>
                    <a:lnTo>
                      <a:pt x="381" y="626"/>
                    </a:lnTo>
                    <a:lnTo>
                      <a:pt x="531" y="503"/>
                    </a:lnTo>
                    <a:lnTo>
                      <a:pt x="708" y="367"/>
                    </a:lnTo>
                    <a:lnTo>
                      <a:pt x="803" y="313"/>
                    </a:lnTo>
                    <a:lnTo>
                      <a:pt x="912" y="259"/>
                    </a:lnTo>
                    <a:lnTo>
                      <a:pt x="1021" y="218"/>
                    </a:lnTo>
                    <a:lnTo>
                      <a:pt x="1129" y="191"/>
                    </a:lnTo>
                    <a:lnTo>
                      <a:pt x="1238" y="177"/>
                    </a:lnTo>
                    <a:lnTo>
                      <a:pt x="1388" y="177"/>
                    </a:lnTo>
                    <a:lnTo>
                      <a:pt x="1415" y="163"/>
                    </a:lnTo>
                    <a:lnTo>
                      <a:pt x="1442" y="136"/>
                    </a:lnTo>
                    <a:lnTo>
                      <a:pt x="1442" y="95"/>
                    </a:lnTo>
                    <a:lnTo>
                      <a:pt x="1442" y="68"/>
                    </a:lnTo>
                    <a:lnTo>
                      <a:pt x="1429" y="41"/>
                    </a:lnTo>
                    <a:lnTo>
                      <a:pt x="1401" y="14"/>
                    </a:lnTo>
                    <a:lnTo>
                      <a:pt x="13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160;p28">
                <a:extLst>
                  <a:ext uri="{FF2B5EF4-FFF2-40B4-BE49-F238E27FC236}">
                    <a16:creationId xmlns:a16="http://schemas.microsoft.com/office/drawing/2014/main" id="{DD3FEA23-3180-BB55-E429-7C15DC51D88E}"/>
                  </a:ext>
                </a:extLst>
              </p:cNvPr>
              <p:cNvSpPr/>
              <p:nvPr/>
            </p:nvSpPr>
            <p:spPr>
              <a:xfrm>
                <a:off x="1212312" y="2998166"/>
                <a:ext cx="50919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898" extrusionOk="0">
                    <a:moveTo>
                      <a:pt x="55" y="0"/>
                    </a:moveTo>
                    <a:lnTo>
                      <a:pt x="28" y="27"/>
                    </a:lnTo>
                    <a:lnTo>
                      <a:pt x="15" y="55"/>
                    </a:lnTo>
                    <a:lnTo>
                      <a:pt x="1" y="82"/>
                    </a:lnTo>
                    <a:lnTo>
                      <a:pt x="15" y="123"/>
                    </a:lnTo>
                    <a:lnTo>
                      <a:pt x="28" y="150"/>
                    </a:lnTo>
                    <a:lnTo>
                      <a:pt x="55" y="163"/>
                    </a:lnTo>
                    <a:lnTo>
                      <a:pt x="96" y="177"/>
                    </a:lnTo>
                    <a:lnTo>
                      <a:pt x="246" y="191"/>
                    </a:lnTo>
                    <a:lnTo>
                      <a:pt x="395" y="204"/>
                    </a:lnTo>
                    <a:lnTo>
                      <a:pt x="545" y="245"/>
                    </a:lnTo>
                    <a:lnTo>
                      <a:pt x="681" y="286"/>
                    </a:lnTo>
                    <a:lnTo>
                      <a:pt x="803" y="340"/>
                    </a:lnTo>
                    <a:lnTo>
                      <a:pt x="926" y="395"/>
                    </a:lnTo>
                    <a:lnTo>
                      <a:pt x="1144" y="517"/>
                    </a:lnTo>
                    <a:lnTo>
                      <a:pt x="1320" y="653"/>
                    </a:lnTo>
                    <a:lnTo>
                      <a:pt x="1456" y="762"/>
                    </a:lnTo>
                    <a:lnTo>
                      <a:pt x="1579" y="871"/>
                    </a:lnTo>
                    <a:lnTo>
                      <a:pt x="1606" y="898"/>
                    </a:lnTo>
                    <a:lnTo>
                      <a:pt x="1674" y="898"/>
                    </a:lnTo>
                    <a:lnTo>
                      <a:pt x="1701" y="871"/>
                    </a:lnTo>
                    <a:lnTo>
                      <a:pt x="1715" y="843"/>
                    </a:lnTo>
                    <a:lnTo>
                      <a:pt x="1728" y="816"/>
                    </a:lnTo>
                    <a:lnTo>
                      <a:pt x="1728" y="775"/>
                    </a:lnTo>
                    <a:lnTo>
                      <a:pt x="1701" y="748"/>
                    </a:lnTo>
                    <a:lnTo>
                      <a:pt x="1565" y="626"/>
                    </a:lnTo>
                    <a:lnTo>
                      <a:pt x="1416" y="503"/>
                    </a:lnTo>
                    <a:lnTo>
                      <a:pt x="1225" y="367"/>
                    </a:lnTo>
                    <a:lnTo>
                      <a:pt x="994" y="231"/>
                    </a:lnTo>
                    <a:lnTo>
                      <a:pt x="871" y="163"/>
                    </a:lnTo>
                    <a:lnTo>
                      <a:pt x="722" y="109"/>
                    </a:lnTo>
                    <a:lnTo>
                      <a:pt x="586" y="68"/>
                    </a:lnTo>
                    <a:lnTo>
                      <a:pt x="423" y="27"/>
                    </a:lnTo>
                    <a:lnTo>
                      <a:pt x="273" y="1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161;p28">
                <a:extLst>
                  <a:ext uri="{FF2B5EF4-FFF2-40B4-BE49-F238E27FC236}">
                    <a16:creationId xmlns:a16="http://schemas.microsoft.com/office/drawing/2014/main" id="{CF2830DF-E7BA-605B-4B88-1F616B62518F}"/>
                  </a:ext>
                </a:extLst>
              </p:cNvPr>
              <p:cNvSpPr/>
              <p:nvPr/>
            </p:nvSpPr>
            <p:spPr>
              <a:xfrm>
                <a:off x="857786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8774" y="1"/>
                    </a:moveTo>
                    <a:lnTo>
                      <a:pt x="8597" y="15"/>
                    </a:lnTo>
                    <a:lnTo>
                      <a:pt x="8421" y="42"/>
                    </a:lnTo>
                    <a:lnTo>
                      <a:pt x="8257" y="69"/>
                    </a:lnTo>
                    <a:lnTo>
                      <a:pt x="8081" y="110"/>
                    </a:lnTo>
                    <a:lnTo>
                      <a:pt x="7917" y="151"/>
                    </a:lnTo>
                    <a:lnTo>
                      <a:pt x="7754" y="205"/>
                    </a:lnTo>
                    <a:lnTo>
                      <a:pt x="7591" y="273"/>
                    </a:lnTo>
                    <a:lnTo>
                      <a:pt x="7441" y="341"/>
                    </a:lnTo>
                    <a:lnTo>
                      <a:pt x="7278" y="423"/>
                    </a:lnTo>
                    <a:lnTo>
                      <a:pt x="7128" y="504"/>
                    </a:lnTo>
                    <a:lnTo>
                      <a:pt x="6992" y="599"/>
                    </a:lnTo>
                    <a:lnTo>
                      <a:pt x="6843" y="695"/>
                    </a:lnTo>
                    <a:lnTo>
                      <a:pt x="6707" y="804"/>
                    </a:lnTo>
                    <a:lnTo>
                      <a:pt x="6571" y="912"/>
                    </a:lnTo>
                    <a:lnTo>
                      <a:pt x="6448" y="1035"/>
                    </a:lnTo>
                    <a:lnTo>
                      <a:pt x="6326" y="1157"/>
                    </a:lnTo>
                    <a:lnTo>
                      <a:pt x="6203" y="1293"/>
                    </a:lnTo>
                    <a:lnTo>
                      <a:pt x="6095" y="1429"/>
                    </a:lnTo>
                    <a:lnTo>
                      <a:pt x="5986" y="1579"/>
                    </a:lnTo>
                    <a:lnTo>
                      <a:pt x="5891" y="1728"/>
                    </a:lnTo>
                    <a:lnTo>
                      <a:pt x="5809" y="1878"/>
                    </a:lnTo>
                    <a:lnTo>
                      <a:pt x="5727" y="2041"/>
                    </a:lnTo>
                    <a:lnTo>
                      <a:pt x="5646" y="2218"/>
                    </a:lnTo>
                    <a:lnTo>
                      <a:pt x="5428" y="2735"/>
                    </a:lnTo>
                    <a:lnTo>
                      <a:pt x="5224" y="3238"/>
                    </a:lnTo>
                    <a:lnTo>
                      <a:pt x="4830" y="4245"/>
                    </a:lnTo>
                    <a:lnTo>
                      <a:pt x="4435" y="5238"/>
                    </a:lnTo>
                    <a:lnTo>
                      <a:pt x="4054" y="6245"/>
                    </a:lnTo>
                    <a:lnTo>
                      <a:pt x="3687" y="7251"/>
                    </a:lnTo>
                    <a:lnTo>
                      <a:pt x="3320" y="8271"/>
                    </a:lnTo>
                    <a:lnTo>
                      <a:pt x="2966" y="9278"/>
                    </a:lnTo>
                    <a:lnTo>
                      <a:pt x="2612" y="10298"/>
                    </a:lnTo>
                    <a:lnTo>
                      <a:pt x="2272" y="11332"/>
                    </a:lnTo>
                    <a:lnTo>
                      <a:pt x="1946" y="12366"/>
                    </a:lnTo>
                    <a:lnTo>
                      <a:pt x="1633" y="13399"/>
                    </a:lnTo>
                    <a:lnTo>
                      <a:pt x="1334" y="14460"/>
                    </a:lnTo>
                    <a:lnTo>
                      <a:pt x="1034" y="15521"/>
                    </a:lnTo>
                    <a:lnTo>
                      <a:pt x="762" y="16596"/>
                    </a:lnTo>
                    <a:lnTo>
                      <a:pt x="518" y="17684"/>
                    </a:lnTo>
                    <a:lnTo>
                      <a:pt x="300" y="18800"/>
                    </a:lnTo>
                    <a:lnTo>
                      <a:pt x="191" y="19371"/>
                    </a:lnTo>
                    <a:lnTo>
                      <a:pt x="96" y="19942"/>
                    </a:lnTo>
                    <a:lnTo>
                      <a:pt x="55" y="20337"/>
                    </a:lnTo>
                    <a:lnTo>
                      <a:pt x="14" y="20745"/>
                    </a:lnTo>
                    <a:lnTo>
                      <a:pt x="1" y="21139"/>
                    </a:lnTo>
                    <a:lnTo>
                      <a:pt x="14" y="21534"/>
                    </a:lnTo>
                    <a:lnTo>
                      <a:pt x="28" y="21915"/>
                    </a:lnTo>
                    <a:lnTo>
                      <a:pt x="69" y="22309"/>
                    </a:lnTo>
                    <a:lnTo>
                      <a:pt x="123" y="22676"/>
                    </a:lnTo>
                    <a:lnTo>
                      <a:pt x="191" y="23057"/>
                    </a:lnTo>
                    <a:lnTo>
                      <a:pt x="273" y="23411"/>
                    </a:lnTo>
                    <a:lnTo>
                      <a:pt x="368" y="23765"/>
                    </a:lnTo>
                    <a:lnTo>
                      <a:pt x="477" y="24118"/>
                    </a:lnTo>
                    <a:lnTo>
                      <a:pt x="586" y="24445"/>
                    </a:lnTo>
                    <a:lnTo>
                      <a:pt x="722" y="24771"/>
                    </a:lnTo>
                    <a:lnTo>
                      <a:pt x="858" y="25098"/>
                    </a:lnTo>
                    <a:lnTo>
                      <a:pt x="994" y="25410"/>
                    </a:lnTo>
                    <a:lnTo>
                      <a:pt x="1143" y="25710"/>
                    </a:lnTo>
                    <a:lnTo>
                      <a:pt x="1293" y="26009"/>
                    </a:lnTo>
                    <a:lnTo>
                      <a:pt x="1456" y="26295"/>
                    </a:lnTo>
                    <a:lnTo>
                      <a:pt x="1796" y="26852"/>
                    </a:lnTo>
                    <a:lnTo>
                      <a:pt x="2150" y="27369"/>
                    </a:lnTo>
                    <a:lnTo>
                      <a:pt x="2517" y="27873"/>
                    </a:lnTo>
                    <a:lnTo>
                      <a:pt x="2898" y="28362"/>
                    </a:lnTo>
                    <a:lnTo>
                      <a:pt x="3292" y="28825"/>
                    </a:lnTo>
                    <a:lnTo>
                      <a:pt x="3687" y="29274"/>
                    </a:lnTo>
                    <a:lnTo>
                      <a:pt x="4095" y="29709"/>
                    </a:lnTo>
                    <a:lnTo>
                      <a:pt x="4517" y="30117"/>
                    </a:lnTo>
                    <a:lnTo>
                      <a:pt x="4938" y="30525"/>
                    </a:lnTo>
                    <a:lnTo>
                      <a:pt x="5360" y="30906"/>
                    </a:lnTo>
                    <a:lnTo>
                      <a:pt x="5795" y="31287"/>
                    </a:lnTo>
                    <a:lnTo>
                      <a:pt x="6231" y="31654"/>
                    </a:lnTo>
                    <a:lnTo>
                      <a:pt x="6666" y="32021"/>
                    </a:lnTo>
                    <a:lnTo>
                      <a:pt x="7115" y="32361"/>
                    </a:lnTo>
                    <a:lnTo>
                      <a:pt x="7564" y="32701"/>
                    </a:lnTo>
                    <a:lnTo>
                      <a:pt x="8026" y="33042"/>
                    </a:lnTo>
                    <a:lnTo>
                      <a:pt x="8489" y="33354"/>
                    </a:lnTo>
                    <a:lnTo>
                      <a:pt x="8951" y="33681"/>
                    </a:lnTo>
                    <a:lnTo>
                      <a:pt x="9427" y="33980"/>
                    </a:lnTo>
                    <a:lnTo>
                      <a:pt x="9903" y="34293"/>
                    </a:lnTo>
                    <a:lnTo>
                      <a:pt x="10148" y="34443"/>
                    </a:lnTo>
                    <a:lnTo>
                      <a:pt x="10434" y="34606"/>
                    </a:lnTo>
                    <a:lnTo>
                      <a:pt x="10624" y="34701"/>
                    </a:lnTo>
                    <a:lnTo>
                      <a:pt x="10828" y="34783"/>
                    </a:lnTo>
                    <a:lnTo>
                      <a:pt x="11032" y="34851"/>
                    </a:lnTo>
                    <a:lnTo>
                      <a:pt x="11250" y="34891"/>
                    </a:lnTo>
                    <a:lnTo>
                      <a:pt x="11454" y="34919"/>
                    </a:lnTo>
                    <a:lnTo>
                      <a:pt x="11672" y="34919"/>
                    </a:lnTo>
                    <a:lnTo>
                      <a:pt x="11876" y="34905"/>
                    </a:lnTo>
                    <a:lnTo>
                      <a:pt x="12093" y="34878"/>
                    </a:lnTo>
                    <a:lnTo>
                      <a:pt x="12297" y="34823"/>
                    </a:lnTo>
                    <a:lnTo>
                      <a:pt x="12501" y="34755"/>
                    </a:lnTo>
                    <a:lnTo>
                      <a:pt x="12692" y="34660"/>
                    </a:lnTo>
                    <a:lnTo>
                      <a:pt x="12869" y="34551"/>
                    </a:lnTo>
                    <a:lnTo>
                      <a:pt x="13046" y="34429"/>
                    </a:lnTo>
                    <a:lnTo>
                      <a:pt x="13222" y="34279"/>
                    </a:lnTo>
                    <a:lnTo>
                      <a:pt x="13372" y="34130"/>
                    </a:lnTo>
                    <a:lnTo>
                      <a:pt x="13508" y="33953"/>
                    </a:lnTo>
                    <a:lnTo>
                      <a:pt x="13644" y="33749"/>
                    </a:lnTo>
                    <a:lnTo>
                      <a:pt x="13739" y="33545"/>
                    </a:lnTo>
                    <a:lnTo>
                      <a:pt x="13821" y="33327"/>
                    </a:lnTo>
                    <a:lnTo>
                      <a:pt x="13889" y="33110"/>
                    </a:lnTo>
                    <a:lnTo>
                      <a:pt x="13930" y="32878"/>
                    </a:lnTo>
                    <a:lnTo>
                      <a:pt x="13943" y="32661"/>
                    </a:lnTo>
                    <a:lnTo>
                      <a:pt x="13930" y="32429"/>
                    </a:lnTo>
                    <a:lnTo>
                      <a:pt x="13916" y="32212"/>
                    </a:lnTo>
                    <a:lnTo>
                      <a:pt x="13862" y="31994"/>
                    </a:lnTo>
                    <a:lnTo>
                      <a:pt x="13794" y="31776"/>
                    </a:lnTo>
                    <a:lnTo>
                      <a:pt x="13712" y="31572"/>
                    </a:lnTo>
                    <a:lnTo>
                      <a:pt x="13603" y="31382"/>
                    </a:lnTo>
                    <a:lnTo>
                      <a:pt x="13467" y="31192"/>
                    </a:lnTo>
                    <a:lnTo>
                      <a:pt x="13318" y="31015"/>
                    </a:lnTo>
                    <a:lnTo>
                      <a:pt x="13154" y="30852"/>
                    </a:lnTo>
                    <a:lnTo>
                      <a:pt x="12964" y="30702"/>
                    </a:lnTo>
                    <a:lnTo>
                      <a:pt x="12855" y="30634"/>
                    </a:lnTo>
                    <a:lnTo>
                      <a:pt x="12501" y="30375"/>
                    </a:lnTo>
                    <a:lnTo>
                      <a:pt x="12121" y="30090"/>
                    </a:lnTo>
                    <a:lnTo>
                      <a:pt x="11740" y="29791"/>
                    </a:lnTo>
                    <a:lnTo>
                      <a:pt x="11359" y="29491"/>
                    </a:lnTo>
                    <a:lnTo>
                      <a:pt x="10624" y="28879"/>
                    </a:lnTo>
                    <a:lnTo>
                      <a:pt x="10257" y="28553"/>
                    </a:lnTo>
                    <a:lnTo>
                      <a:pt x="9903" y="28226"/>
                    </a:lnTo>
                    <a:lnTo>
                      <a:pt x="9550" y="27900"/>
                    </a:lnTo>
                    <a:lnTo>
                      <a:pt x="9210" y="27573"/>
                    </a:lnTo>
                    <a:lnTo>
                      <a:pt x="8883" y="27233"/>
                    </a:lnTo>
                    <a:lnTo>
                      <a:pt x="8557" y="26893"/>
                    </a:lnTo>
                    <a:lnTo>
                      <a:pt x="8257" y="26540"/>
                    </a:lnTo>
                    <a:lnTo>
                      <a:pt x="7958" y="26199"/>
                    </a:lnTo>
                    <a:lnTo>
                      <a:pt x="7672" y="25846"/>
                    </a:lnTo>
                    <a:lnTo>
                      <a:pt x="7400" y="25492"/>
                    </a:lnTo>
                    <a:lnTo>
                      <a:pt x="7142" y="25125"/>
                    </a:lnTo>
                    <a:lnTo>
                      <a:pt x="6897" y="24771"/>
                    </a:lnTo>
                    <a:lnTo>
                      <a:pt x="6679" y="24404"/>
                    </a:lnTo>
                    <a:lnTo>
                      <a:pt x="6475" y="24050"/>
                    </a:lnTo>
                    <a:lnTo>
                      <a:pt x="6299" y="23697"/>
                    </a:lnTo>
                    <a:lnTo>
                      <a:pt x="6135" y="23343"/>
                    </a:lnTo>
                    <a:lnTo>
                      <a:pt x="6013" y="23003"/>
                    </a:lnTo>
                    <a:lnTo>
                      <a:pt x="5904" y="22663"/>
                    </a:lnTo>
                    <a:lnTo>
                      <a:pt x="5836" y="22350"/>
                    </a:lnTo>
                    <a:lnTo>
                      <a:pt x="5782" y="22037"/>
                    </a:lnTo>
                    <a:lnTo>
                      <a:pt x="5768" y="21751"/>
                    </a:lnTo>
                    <a:lnTo>
                      <a:pt x="5768" y="21479"/>
                    </a:lnTo>
                    <a:lnTo>
                      <a:pt x="5795" y="21221"/>
                    </a:lnTo>
                    <a:lnTo>
                      <a:pt x="5850" y="20990"/>
                    </a:lnTo>
                    <a:lnTo>
                      <a:pt x="5959" y="20541"/>
                    </a:lnTo>
                    <a:lnTo>
                      <a:pt x="6081" y="20078"/>
                    </a:lnTo>
                    <a:lnTo>
                      <a:pt x="6339" y="19153"/>
                    </a:lnTo>
                    <a:lnTo>
                      <a:pt x="6625" y="18228"/>
                    </a:lnTo>
                    <a:lnTo>
                      <a:pt x="6938" y="17290"/>
                    </a:lnTo>
                    <a:lnTo>
                      <a:pt x="7264" y="16351"/>
                    </a:lnTo>
                    <a:lnTo>
                      <a:pt x="7618" y="15426"/>
                    </a:lnTo>
                    <a:lnTo>
                      <a:pt x="7985" y="14488"/>
                    </a:lnTo>
                    <a:lnTo>
                      <a:pt x="8366" y="13549"/>
                    </a:lnTo>
                    <a:lnTo>
                      <a:pt x="8747" y="12611"/>
                    </a:lnTo>
                    <a:lnTo>
                      <a:pt x="9142" y="11686"/>
                    </a:lnTo>
                    <a:lnTo>
                      <a:pt x="9550" y="10747"/>
                    </a:lnTo>
                    <a:lnTo>
                      <a:pt x="9971" y="9822"/>
                    </a:lnTo>
                    <a:lnTo>
                      <a:pt x="10393" y="8897"/>
                    </a:lnTo>
                    <a:lnTo>
                      <a:pt x="10828" y="7972"/>
                    </a:lnTo>
                    <a:lnTo>
                      <a:pt x="11264" y="7047"/>
                    </a:lnTo>
                    <a:lnTo>
                      <a:pt x="11712" y="6136"/>
                    </a:lnTo>
                    <a:lnTo>
                      <a:pt x="11944" y="5687"/>
                    </a:lnTo>
                    <a:lnTo>
                      <a:pt x="12161" y="5252"/>
                    </a:lnTo>
                    <a:lnTo>
                      <a:pt x="12175" y="5224"/>
                    </a:lnTo>
                    <a:lnTo>
                      <a:pt x="12284" y="4980"/>
                    </a:lnTo>
                    <a:lnTo>
                      <a:pt x="12352" y="4803"/>
                    </a:lnTo>
                    <a:lnTo>
                      <a:pt x="12406" y="4639"/>
                    </a:lnTo>
                    <a:lnTo>
                      <a:pt x="12461" y="4463"/>
                    </a:lnTo>
                    <a:lnTo>
                      <a:pt x="12501" y="4286"/>
                    </a:lnTo>
                    <a:lnTo>
                      <a:pt x="12529" y="4109"/>
                    </a:lnTo>
                    <a:lnTo>
                      <a:pt x="12542" y="3932"/>
                    </a:lnTo>
                    <a:lnTo>
                      <a:pt x="12556" y="3755"/>
                    </a:lnTo>
                    <a:lnTo>
                      <a:pt x="12569" y="3578"/>
                    </a:lnTo>
                    <a:lnTo>
                      <a:pt x="12556" y="3402"/>
                    </a:lnTo>
                    <a:lnTo>
                      <a:pt x="12542" y="3225"/>
                    </a:lnTo>
                    <a:lnTo>
                      <a:pt x="12529" y="3062"/>
                    </a:lnTo>
                    <a:lnTo>
                      <a:pt x="12488" y="2885"/>
                    </a:lnTo>
                    <a:lnTo>
                      <a:pt x="12461" y="2721"/>
                    </a:lnTo>
                    <a:lnTo>
                      <a:pt x="12406" y="2558"/>
                    </a:lnTo>
                    <a:lnTo>
                      <a:pt x="12352" y="2395"/>
                    </a:lnTo>
                    <a:lnTo>
                      <a:pt x="12297" y="2232"/>
                    </a:lnTo>
                    <a:lnTo>
                      <a:pt x="12216" y="2069"/>
                    </a:lnTo>
                    <a:lnTo>
                      <a:pt x="12148" y="1919"/>
                    </a:lnTo>
                    <a:lnTo>
                      <a:pt x="12066" y="1769"/>
                    </a:lnTo>
                    <a:lnTo>
                      <a:pt x="11971" y="1620"/>
                    </a:lnTo>
                    <a:lnTo>
                      <a:pt x="11876" y="1470"/>
                    </a:lnTo>
                    <a:lnTo>
                      <a:pt x="11767" y="1334"/>
                    </a:lnTo>
                    <a:lnTo>
                      <a:pt x="11658" y="1198"/>
                    </a:lnTo>
                    <a:lnTo>
                      <a:pt x="11536" y="1076"/>
                    </a:lnTo>
                    <a:lnTo>
                      <a:pt x="11413" y="953"/>
                    </a:lnTo>
                    <a:lnTo>
                      <a:pt x="11277" y="844"/>
                    </a:lnTo>
                    <a:lnTo>
                      <a:pt x="11141" y="722"/>
                    </a:lnTo>
                    <a:lnTo>
                      <a:pt x="10992" y="627"/>
                    </a:lnTo>
                    <a:lnTo>
                      <a:pt x="10842" y="531"/>
                    </a:lnTo>
                    <a:lnTo>
                      <a:pt x="10679" y="436"/>
                    </a:lnTo>
                    <a:lnTo>
                      <a:pt x="10515" y="355"/>
                    </a:lnTo>
                    <a:lnTo>
                      <a:pt x="10352" y="273"/>
                    </a:lnTo>
                    <a:lnTo>
                      <a:pt x="10175" y="205"/>
                    </a:lnTo>
                    <a:lnTo>
                      <a:pt x="9999" y="151"/>
                    </a:lnTo>
                    <a:lnTo>
                      <a:pt x="9822" y="110"/>
                    </a:lnTo>
                    <a:lnTo>
                      <a:pt x="9645" y="69"/>
                    </a:lnTo>
                    <a:lnTo>
                      <a:pt x="9482" y="42"/>
                    </a:lnTo>
                    <a:lnTo>
                      <a:pt x="9305" y="15"/>
                    </a:lnTo>
                    <a:lnTo>
                      <a:pt x="91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162;p28">
                <a:extLst>
                  <a:ext uri="{FF2B5EF4-FFF2-40B4-BE49-F238E27FC236}">
                    <a16:creationId xmlns:a16="http://schemas.microsoft.com/office/drawing/2014/main" id="{8A9EB055-87BA-3782-2284-81BEA2FF6B41}"/>
                  </a:ext>
                </a:extLst>
              </p:cNvPr>
              <p:cNvSpPr/>
              <p:nvPr/>
            </p:nvSpPr>
            <p:spPr>
              <a:xfrm>
                <a:off x="1444265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4898" y="1"/>
                    </a:moveTo>
                    <a:lnTo>
                      <a:pt x="4721" y="15"/>
                    </a:lnTo>
                    <a:lnTo>
                      <a:pt x="4544" y="28"/>
                    </a:lnTo>
                    <a:lnTo>
                      <a:pt x="4381" y="55"/>
                    </a:lnTo>
                    <a:lnTo>
                      <a:pt x="4204" y="83"/>
                    </a:lnTo>
                    <a:lnTo>
                      <a:pt x="4027" y="123"/>
                    </a:lnTo>
                    <a:lnTo>
                      <a:pt x="3850" y="178"/>
                    </a:lnTo>
                    <a:lnTo>
                      <a:pt x="3687" y="246"/>
                    </a:lnTo>
                    <a:lnTo>
                      <a:pt x="3510" y="314"/>
                    </a:lnTo>
                    <a:lnTo>
                      <a:pt x="3347" y="395"/>
                    </a:lnTo>
                    <a:lnTo>
                      <a:pt x="3184" y="477"/>
                    </a:lnTo>
                    <a:lnTo>
                      <a:pt x="3034" y="572"/>
                    </a:lnTo>
                    <a:lnTo>
                      <a:pt x="2885" y="681"/>
                    </a:lnTo>
                    <a:lnTo>
                      <a:pt x="2735" y="790"/>
                    </a:lnTo>
                    <a:lnTo>
                      <a:pt x="2599" y="899"/>
                    </a:lnTo>
                    <a:lnTo>
                      <a:pt x="2463" y="1021"/>
                    </a:lnTo>
                    <a:lnTo>
                      <a:pt x="2340" y="1144"/>
                    </a:lnTo>
                    <a:lnTo>
                      <a:pt x="2232" y="1280"/>
                    </a:lnTo>
                    <a:lnTo>
                      <a:pt x="2123" y="1416"/>
                    </a:lnTo>
                    <a:lnTo>
                      <a:pt x="2014" y="1552"/>
                    </a:lnTo>
                    <a:lnTo>
                      <a:pt x="1919" y="1701"/>
                    </a:lnTo>
                    <a:lnTo>
                      <a:pt x="1837" y="1851"/>
                    </a:lnTo>
                    <a:lnTo>
                      <a:pt x="1756" y="2001"/>
                    </a:lnTo>
                    <a:lnTo>
                      <a:pt x="1674" y="2164"/>
                    </a:lnTo>
                    <a:lnTo>
                      <a:pt x="1620" y="2313"/>
                    </a:lnTo>
                    <a:lnTo>
                      <a:pt x="1552" y="2477"/>
                    </a:lnTo>
                    <a:lnTo>
                      <a:pt x="1511" y="2653"/>
                    </a:lnTo>
                    <a:lnTo>
                      <a:pt x="1470" y="2817"/>
                    </a:lnTo>
                    <a:lnTo>
                      <a:pt x="1429" y="2980"/>
                    </a:lnTo>
                    <a:lnTo>
                      <a:pt x="1402" y="3157"/>
                    </a:lnTo>
                    <a:lnTo>
                      <a:pt x="1388" y="3334"/>
                    </a:lnTo>
                    <a:lnTo>
                      <a:pt x="1375" y="3497"/>
                    </a:lnTo>
                    <a:lnTo>
                      <a:pt x="1375" y="3674"/>
                    </a:lnTo>
                    <a:lnTo>
                      <a:pt x="1388" y="3850"/>
                    </a:lnTo>
                    <a:lnTo>
                      <a:pt x="1402" y="4027"/>
                    </a:lnTo>
                    <a:lnTo>
                      <a:pt x="1429" y="4204"/>
                    </a:lnTo>
                    <a:lnTo>
                      <a:pt x="1470" y="4381"/>
                    </a:lnTo>
                    <a:lnTo>
                      <a:pt x="1511" y="4544"/>
                    </a:lnTo>
                    <a:lnTo>
                      <a:pt x="1565" y="4721"/>
                    </a:lnTo>
                    <a:lnTo>
                      <a:pt x="1620" y="4884"/>
                    </a:lnTo>
                    <a:lnTo>
                      <a:pt x="1688" y="5061"/>
                    </a:lnTo>
                    <a:lnTo>
                      <a:pt x="1769" y="5224"/>
                    </a:lnTo>
                    <a:lnTo>
                      <a:pt x="1783" y="5252"/>
                    </a:lnTo>
                    <a:lnTo>
                      <a:pt x="2000" y="5687"/>
                    </a:lnTo>
                    <a:lnTo>
                      <a:pt x="2232" y="6136"/>
                    </a:lnTo>
                    <a:lnTo>
                      <a:pt x="2681" y="7047"/>
                    </a:lnTo>
                    <a:lnTo>
                      <a:pt x="3116" y="7972"/>
                    </a:lnTo>
                    <a:lnTo>
                      <a:pt x="3551" y="8897"/>
                    </a:lnTo>
                    <a:lnTo>
                      <a:pt x="3973" y="9822"/>
                    </a:lnTo>
                    <a:lnTo>
                      <a:pt x="4394" y="10747"/>
                    </a:lnTo>
                    <a:lnTo>
                      <a:pt x="4803" y="11686"/>
                    </a:lnTo>
                    <a:lnTo>
                      <a:pt x="5197" y="12611"/>
                    </a:lnTo>
                    <a:lnTo>
                      <a:pt x="5578" y="13549"/>
                    </a:lnTo>
                    <a:lnTo>
                      <a:pt x="5959" y="14488"/>
                    </a:lnTo>
                    <a:lnTo>
                      <a:pt x="6326" y="15426"/>
                    </a:lnTo>
                    <a:lnTo>
                      <a:pt x="6680" y="16351"/>
                    </a:lnTo>
                    <a:lnTo>
                      <a:pt x="7006" y="17290"/>
                    </a:lnTo>
                    <a:lnTo>
                      <a:pt x="7319" y="18228"/>
                    </a:lnTo>
                    <a:lnTo>
                      <a:pt x="7605" y="19153"/>
                    </a:lnTo>
                    <a:lnTo>
                      <a:pt x="7863" y="20078"/>
                    </a:lnTo>
                    <a:lnTo>
                      <a:pt x="7986" y="20541"/>
                    </a:lnTo>
                    <a:lnTo>
                      <a:pt x="8094" y="20990"/>
                    </a:lnTo>
                    <a:lnTo>
                      <a:pt x="8149" y="21221"/>
                    </a:lnTo>
                    <a:lnTo>
                      <a:pt x="8176" y="21479"/>
                    </a:lnTo>
                    <a:lnTo>
                      <a:pt x="8176" y="21751"/>
                    </a:lnTo>
                    <a:lnTo>
                      <a:pt x="8162" y="22037"/>
                    </a:lnTo>
                    <a:lnTo>
                      <a:pt x="8108" y="22350"/>
                    </a:lnTo>
                    <a:lnTo>
                      <a:pt x="8040" y="22663"/>
                    </a:lnTo>
                    <a:lnTo>
                      <a:pt x="7931" y="23003"/>
                    </a:lnTo>
                    <a:lnTo>
                      <a:pt x="7795" y="23343"/>
                    </a:lnTo>
                    <a:lnTo>
                      <a:pt x="7645" y="23697"/>
                    </a:lnTo>
                    <a:lnTo>
                      <a:pt x="7469" y="24050"/>
                    </a:lnTo>
                    <a:lnTo>
                      <a:pt x="7265" y="24404"/>
                    </a:lnTo>
                    <a:lnTo>
                      <a:pt x="7047" y="24771"/>
                    </a:lnTo>
                    <a:lnTo>
                      <a:pt x="6802" y="25125"/>
                    </a:lnTo>
                    <a:lnTo>
                      <a:pt x="6544" y="25492"/>
                    </a:lnTo>
                    <a:lnTo>
                      <a:pt x="6272" y="25846"/>
                    </a:lnTo>
                    <a:lnTo>
                      <a:pt x="5986" y="26199"/>
                    </a:lnTo>
                    <a:lnTo>
                      <a:pt x="5687" y="26540"/>
                    </a:lnTo>
                    <a:lnTo>
                      <a:pt x="5387" y="26893"/>
                    </a:lnTo>
                    <a:lnTo>
                      <a:pt x="5061" y="27233"/>
                    </a:lnTo>
                    <a:lnTo>
                      <a:pt x="4735" y="27573"/>
                    </a:lnTo>
                    <a:lnTo>
                      <a:pt x="4394" y="27900"/>
                    </a:lnTo>
                    <a:lnTo>
                      <a:pt x="4041" y="28226"/>
                    </a:lnTo>
                    <a:lnTo>
                      <a:pt x="3687" y="28553"/>
                    </a:lnTo>
                    <a:lnTo>
                      <a:pt x="3320" y="28879"/>
                    </a:lnTo>
                    <a:lnTo>
                      <a:pt x="2585" y="29491"/>
                    </a:lnTo>
                    <a:lnTo>
                      <a:pt x="2204" y="29791"/>
                    </a:lnTo>
                    <a:lnTo>
                      <a:pt x="1824" y="30090"/>
                    </a:lnTo>
                    <a:lnTo>
                      <a:pt x="1443" y="30375"/>
                    </a:lnTo>
                    <a:lnTo>
                      <a:pt x="1089" y="30634"/>
                    </a:lnTo>
                    <a:lnTo>
                      <a:pt x="967" y="30702"/>
                    </a:lnTo>
                    <a:lnTo>
                      <a:pt x="803" y="30838"/>
                    </a:lnTo>
                    <a:lnTo>
                      <a:pt x="640" y="31001"/>
                    </a:lnTo>
                    <a:lnTo>
                      <a:pt x="504" y="31164"/>
                    </a:lnTo>
                    <a:lnTo>
                      <a:pt x="368" y="31328"/>
                    </a:lnTo>
                    <a:lnTo>
                      <a:pt x="273" y="31518"/>
                    </a:lnTo>
                    <a:lnTo>
                      <a:pt x="178" y="31708"/>
                    </a:lnTo>
                    <a:lnTo>
                      <a:pt x="110" y="31913"/>
                    </a:lnTo>
                    <a:lnTo>
                      <a:pt x="55" y="32117"/>
                    </a:lnTo>
                    <a:lnTo>
                      <a:pt x="14" y="32321"/>
                    </a:lnTo>
                    <a:lnTo>
                      <a:pt x="1" y="32538"/>
                    </a:lnTo>
                    <a:lnTo>
                      <a:pt x="1" y="32742"/>
                    </a:lnTo>
                    <a:lnTo>
                      <a:pt x="28" y="32960"/>
                    </a:lnTo>
                    <a:lnTo>
                      <a:pt x="69" y="33164"/>
                    </a:lnTo>
                    <a:lnTo>
                      <a:pt x="137" y="33382"/>
                    </a:lnTo>
                    <a:lnTo>
                      <a:pt x="218" y="33586"/>
                    </a:lnTo>
                    <a:lnTo>
                      <a:pt x="327" y="33776"/>
                    </a:lnTo>
                    <a:lnTo>
                      <a:pt x="463" y="33980"/>
                    </a:lnTo>
                    <a:lnTo>
                      <a:pt x="599" y="34157"/>
                    </a:lnTo>
                    <a:lnTo>
                      <a:pt x="763" y="34320"/>
                    </a:lnTo>
                    <a:lnTo>
                      <a:pt x="939" y="34470"/>
                    </a:lnTo>
                    <a:lnTo>
                      <a:pt x="1130" y="34592"/>
                    </a:lnTo>
                    <a:lnTo>
                      <a:pt x="1334" y="34701"/>
                    </a:lnTo>
                    <a:lnTo>
                      <a:pt x="1538" y="34783"/>
                    </a:lnTo>
                    <a:lnTo>
                      <a:pt x="1756" y="34851"/>
                    </a:lnTo>
                    <a:lnTo>
                      <a:pt x="1973" y="34891"/>
                    </a:lnTo>
                    <a:lnTo>
                      <a:pt x="2191" y="34919"/>
                    </a:lnTo>
                    <a:lnTo>
                      <a:pt x="2422" y="34919"/>
                    </a:lnTo>
                    <a:lnTo>
                      <a:pt x="2640" y="34905"/>
                    </a:lnTo>
                    <a:lnTo>
                      <a:pt x="2871" y="34864"/>
                    </a:lnTo>
                    <a:lnTo>
                      <a:pt x="3089" y="34796"/>
                    </a:lnTo>
                    <a:lnTo>
                      <a:pt x="3306" y="34715"/>
                    </a:lnTo>
                    <a:lnTo>
                      <a:pt x="3510" y="34606"/>
                    </a:lnTo>
                    <a:lnTo>
                      <a:pt x="3796" y="34443"/>
                    </a:lnTo>
                    <a:lnTo>
                      <a:pt x="4041" y="34293"/>
                    </a:lnTo>
                    <a:lnTo>
                      <a:pt x="4517" y="33980"/>
                    </a:lnTo>
                    <a:lnTo>
                      <a:pt x="4993" y="33681"/>
                    </a:lnTo>
                    <a:lnTo>
                      <a:pt x="5455" y="33354"/>
                    </a:lnTo>
                    <a:lnTo>
                      <a:pt x="5918" y="33042"/>
                    </a:lnTo>
                    <a:lnTo>
                      <a:pt x="6380" y="32701"/>
                    </a:lnTo>
                    <a:lnTo>
                      <a:pt x="6829" y="32361"/>
                    </a:lnTo>
                    <a:lnTo>
                      <a:pt x="7278" y="32021"/>
                    </a:lnTo>
                    <a:lnTo>
                      <a:pt x="7714" y="31654"/>
                    </a:lnTo>
                    <a:lnTo>
                      <a:pt x="8149" y="31287"/>
                    </a:lnTo>
                    <a:lnTo>
                      <a:pt x="8584" y="30906"/>
                    </a:lnTo>
                    <a:lnTo>
                      <a:pt x="9006" y="30525"/>
                    </a:lnTo>
                    <a:lnTo>
                      <a:pt x="9427" y="30117"/>
                    </a:lnTo>
                    <a:lnTo>
                      <a:pt x="9849" y="29709"/>
                    </a:lnTo>
                    <a:lnTo>
                      <a:pt x="10257" y="29274"/>
                    </a:lnTo>
                    <a:lnTo>
                      <a:pt x="10652" y="28825"/>
                    </a:lnTo>
                    <a:lnTo>
                      <a:pt x="11046" y="28362"/>
                    </a:lnTo>
                    <a:lnTo>
                      <a:pt x="11427" y="27873"/>
                    </a:lnTo>
                    <a:lnTo>
                      <a:pt x="11794" y="27369"/>
                    </a:lnTo>
                    <a:lnTo>
                      <a:pt x="12148" y="26852"/>
                    </a:lnTo>
                    <a:lnTo>
                      <a:pt x="12488" y="26295"/>
                    </a:lnTo>
                    <a:lnTo>
                      <a:pt x="12638" y="26009"/>
                    </a:lnTo>
                    <a:lnTo>
                      <a:pt x="12801" y="25710"/>
                    </a:lnTo>
                    <a:lnTo>
                      <a:pt x="12951" y="25410"/>
                    </a:lnTo>
                    <a:lnTo>
                      <a:pt x="13087" y="25098"/>
                    </a:lnTo>
                    <a:lnTo>
                      <a:pt x="13223" y="24771"/>
                    </a:lnTo>
                    <a:lnTo>
                      <a:pt x="13345" y="24445"/>
                    </a:lnTo>
                    <a:lnTo>
                      <a:pt x="13467" y="24118"/>
                    </a:lnTo>
                    <a:lnTo>
                      <a:pt x="13576" y="23765"/>
                    </a:lnTo>
                    <a:lnTo>
                      <a:pt x="13671" y="23411"/>
                    </a:lnTo>
                    <a:lnTo>
                      <a:pt x="13753" y="23057"/>
                    </a:lnTo>
                    <a:lnTo>
                      <a:pt x="13821" y="22676"/>
                    </a:lnTo>
                    <a:lnTo>
                      <a:pt x="13875" y="22309"/>
                    </a:lnTo>
                    <a:lnTo>
                      <a:pt x="13916" y="21915"/>
                    </a:lnTo>
                    <a:lnTo>
                      <a:pt x="13930" y="21534"/>
                    </a:lnTo>
                    <a:lnTo>
                      <a:pt x="13944" y="21139"/>
                    </a:lnTo>
                    <a:lnTo>
                      <a:pt x="13930" y="20745"/>
                    </a:lnTo>
                    <a:lnTo>
                      <a:pt x="13889" y="20337"/>
                    </a:lnTo>
                    <a:lnTo>
                      <a:pt x="13848" y="19942"/>
                    </a:lnTo>
                    <a:lnTo>
                      <a:pt x="13753" y="19371"/>
                    </a:lnTo>
                    <a:lnTo>
                      <a:pt x="13644" y="18800"/>
                    </a:lnTo>
                    <a:lnTo>
                      <a:pt x="13427" y="17684"/>
                    </a:lnTo>
                    <a:lnTo>
                      <a:pt x="13182" y="16596"/>
                    </a:lnTo>
                    <a:lnTo>
                      <a:pt x="12910" y="15521"/>
                    </a:lnTo>
                    <a:lnTo>
                      <a:pt x="12610" y="14460"/>
                    </a:lnTo>
                    <a:lnTo>
                      <a:pt x="12311" y="13399"/>
                    </a:lnTo>
                    <a:lnTo>
                      <a:pt x="11998" y="12366"/>
                    </a:lnTo>
                    <a:lnTo>
                      <a:pt x="11672" y="11332"/>
                    </a:lnTo>
                    <a:lnTo>
                      <a:pt x="11332" y="10298"/>
                    </a:lnTo>
                    <a:lnTo>
                      <a:pt x="10978" y="9278"/>
                    </a:lnTo>
                    <a:lnTo>
                      <a:pt x="10624" y="8271"/>
                    </a:lnTo>
                    <a:lnTo>
                      <a:pt x="10257" y="7251"/>
                    </a:lnTo>
                    <a:lnTo>
                      <a:pt x="9890" y="6245"/>
                    </a:lnTo>
                    <a:lnTo>
                      <a:pt x="9509" y="5238"/>
                    </a:lnTo>
                    <a:lnTo>
                      <a:pt x="9115" y="4245"/>
                    </a:lnTo>
                    <a:lnTo>
                      <a:pt x="8720" y="3238"/>
                    </a:lnTo>
                    <a:lnTo>
                      <a:pt x="8516" y="2735"/>
                    </a:lnTo>
                    <a:lnTo>
                      <a:pt x="8298" y="2218"/>
                    </a:lnTo>
                    <a:lnTo>
                      <a:pt x="8190" y="1973"/>
                    </a:lnTo>
                    <a:lnTo>
                      <a:pt x="8094" y="1810"/>
                    </a:lnTo>
                    <a:lnTo>
                      <a:pt x="7999" y="1647"/>
                    </a:lnTo>
                    <a:lnTo>
                      <a:pt x="7904" y="1497"/>
                    </a:lnTo>
                    <a:lnTo>
                      <a:pt x="7795" y="1361"/>
                    </a:lnTo>
                    <a:lnTo>
                      <a:pt x="7673" y="1212"/>
                    </a:lnTo>
                    <a:lnTo>
                      <a:pt x="7550" y="1089"/>
                    </a:lnTo>
                    <a:lnTo>
                      <a:pt x="7428" y="967"/>
                    </a:lnTo>
                    <a:lnTo>
                      <a:pt x="7292" y="844"/>
                    </a:lnTo>
                    <a:lnTo>
                      <a:pt x="7156" y="736"/>
                    </a:lnTo>
                    <a:lnTo>
                      <a:pt x="7020" y="640"/>
                    </a:lnTo>
                    <a:lnTo>
                      <a:pt x="6870" y="545"/>
                    </a:lnTo>
                    <a:lnTo>
                      <a:pt x="6721" y="450"/>
                    </a:lnTo>
                    <a:lnTo>
                      <a:pt x="6571" y="368"/>
                    </a:lnTo>
                    <a:lnTo>
                      <a:pt x="6421" y="300"/>
                    </a:lnTo>
                    <a:lnTo>
                      <a:pt x="6258" y="232"/>
                    </a:lnTo>
                    <a:lnTo>
                      <a:pt x="6095" y="178"/>
                    </a:lnTo>
                    <a:lnTo>
                      <a:pt x="5932" y="123"/>
                    </a:lnTo>
                    <a:lnTo>
                      <a:pt x="5755" y="83"/>
                    </a:lnTo>
                    <a:lnTo>
                      <a:pt x="5592" y="55"/>
                    </a:lnTo>
                    <a:lnTo>
                      <a:pt x="5415" y="28"/>
                    </a:lnTo>
                    <a:lnTo>
                      <a:pt x="5251" y="15"/>
                    </a:lnTo>
                    <a:lnTo>
                      <a:pt x="507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163;p28">
                <a:extLst>
                  <a:ext uri="{FF2B5EF4-FFF2-40B4-BE49-F238E27FC236}">
                    <a16:creationId xmlns:a16="http://schemas.microsoft.com/office/drawing/2014/main" id="{3378EB62-71AE-C377-755E-5609ADA7CA11}"/>
                  </a:ext>
                </a:extLst>
              </p:cNvPr>
              <p:cNvSpPr/>
              <p:nvPr/>
            </p:nvSpPr>
            <p:spPr>
              <a:xfrm>
                <a:off x="967166" y="3914341"/>
                <a:ext cx="807224" cy="42705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14501" extrusionOk="0">
                    <a:moveTo>
                      <a:pt x="993" y="0"/>
                    </a:moveTo>
                    <a:lnTo>
                      <a:pt x="857" y="27"/>
                    </a:lnTo>
                    <a:lnTo>
                      <a:pt x="735" y="68"/>
                    </a:lnTo>
                    <a:lnTo>
                      <a:pt x="612" y="123"/>
                    </a:lnTo>
                    <a:lnTo>
                      <a:pt x="503" y="177"/>
                    </a:lnTo>
                    <a:lnTo>
                      <a:pt x="408" y="259"/>
                    </a:lnTo>
                    <a:lnTo>
                      <a:pt x="313" y="340"/>
                    </a:lnTo>
                    <a:lnTo>
                      <a:pt x="231" y="435"/>
                    </a:lnTo>
                    <a:lnTo>
                      <a:pt x="163" y="544"/>
                    </a:lnTo>
                    <a:lnTo>
                      <a:pt x="95" y="653"/>
                    </a:lnTo>
                    <a:lnTo>
                      <a:pt x="55" y="762"/>
                    </a:lnTo>
                    <a:lnTo>
                      <a:pt x="14" y="884"/>
                    </a:lnTo>
                    <a:lnTo>
                      <a:pt x="0" y="1020"/>
                    </a:lnTo>
                    <a:lnTo>
                      <a:pt x="0" y="1143"/>
                    </a:lnTo>
                    <a:lnTo>
                      <a:pt x="0" y="1279"/>
                    </a:lnTo>
                    <a:lnTo>
                      <a:pt x="27" y="1415"/>
                    </a:lnTo>
                    <a:lnTo>
                      <a:pt x="3265" y="13657"/>
                    </a:lnTo>
                    <a:lnTo>
                      <a:pt x="3333" y="13834"/>
                    </a:lnTo>
                    <a:lnTo>
                      <a:pt x="3428" y="13997"/>
                    </a:lnTo>
                    <a:lnTo>
                      <a:pt x="3537" y="14133"/>
                    </a:lnTo>
                    <a:lnTo>
                      <a:pt x="3673" y="14256"/>
                    </a:lnTo>
                    <a:lnTo>
                      <a:pt x="3822" y="14364"/>
                    </a:lnTo>
                    <a:lnTo>
                      <a:pt x="3986" y="14432"/>
                    </a:lnTo>
                    <a:lnTo>
                      <a:pt x="4176" y="14473"/>
                    </a:lnTo>
                    <a:lnTo>
                      <a:pt x="4367" y="14500"/>
                    </a:lnTo>
                    <a:lnTo>
                      <a:pt x="23043" y="14500"/>
                    </a:lnTo>
                    <a:lnTo>
                      <a:pt x="23233" y="14473"/>
                    </a:lnTo>
                    <a:lnTo>
                      <a:pt x="23410" y="14432"/>
                    </a:lnTo>
                    <a:lnTo>
                      <a:pt x="23573" y="14364"/>
                    </a:lnTo>
                    <a:lnTo>
                      <a:pt x="23737" y="14256"/>
                    </a:lnTo>
                    <a:lnTo>
                      <a:pt x="23873" y="14133"/>
                    </a:lnTo>
                    <a:lnTo>
                      <a:pt x="23982" y="13997"/>
                    </a:lnTo>
                    <a:lnTo>
                      <a:pt x="24077" y="13834"/>
                    </a:lnTo>
                    <a:lnTo>
                      <a:pt x="24131" y="13657"/>
                    </a:lnTo>
                    <a:lnTo>
                      <a:pt x="27369" y="1415"/>
                    </a:lnTo>
                    <a:lnTo>
                      <a:pt x="27396" y="1279"/>
                    </a:lnTo>
                    <a:lnTo>
                      <a:pt x="27409" y="1143"/>
                    </a:lnTo>
                    <a:lnTo>
                      <a:pt x="27396" y="1020"/>
                    </a:lnTo>
                    <a:lnTo>
                      <a:pt x="27382" y="884"/>
                    </a:lnTo>
                    <a:lnTo>
                      <a:pt x="27355" y="762"/>
                    </a:lnTo>
                    <a:lnTo>
                      <a:pt x="27301" y="653"/>
                    </a:lnTo>
                    <a:lnTo>
                      <a:pt x="27246" y="544"/>
                    </a:lnTo>
                    <a:lnTo>
                      <a:pt x="27178" y="435"/>
                    </a:lnTo>
                    <a:lnTo>
                      <a:pt x="27097" y="340"/>
                    </a:lnTo>
                    <a:lnTo>
                      <a:pt x="27001" y="259"/>
                    </a:lnTo>
                    <a:lnTo>
                      <a:pt x="26892" y="177"/>
                    </a:lnTo>
                    <a:lnTo>
                      <a:pt x="26784" y="123"/>
                    </a:lnTo>
                    <a:lnTo>
                      <a:pt x="26675" y="68"/>
                    </a:lnTo>
                    <a:lnTo>
                      <a:pt x="26539" y="27"/>
                    </a:lnTo>
                    <a:lnTo>
                      <a:pt x="264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164;p28">
                <a:extLst>
                  <a:ext uri="{FF2B5EF4-FFF2-40B4-BE49-F238E27FC236}">
                    <a16:creationId xmlns:a16="http://schemas.microsoft.com/office/drawing/2014/main" id="{A5C191B3-11AF-A023-6B9B-0FFF46B757B0}"/>
                  </a:ext>
                </a:extLst>
              </p:cNvPr>
              <p:cNvSpPr/>
              <p:nvPr/>
            </p:nvSpPr>
            <p:spPr>
              <a:xfrm>
                <a:off x="1732704" y="2931667"/>
                <a:ext cx="297268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094" h="10094" extrusionOk="0">
                    <a:moveTo>
                      <a:pt x="9808" y="0"/>
                    </a:moveTo>
                    <a:lnTo>
                      <a:pt x="9767" y="14"/>
                    </a:lnTo>
                    <a:lnTo>
                      <a:pt x="9727" y="27"/>
                    </a:lnTo>
                    <a:lnTo>
                      <a:pt x="9686" y="68"/>
                    </a:lnTo>
                    <a:lnTo>
                      <a:pt x="69" y="9685"/>
                    </a:lnTo>
                    <a:lnTo>
                      <a:pt x="28" y="9726"/>
                    </a:lnTo>
                    <a:lnTo>
                      <a:pt x="14" y="9767"/>
                    </a:lnTo>
                    <a:lnTo>
                      <a:pt x="1" y="9808"/>
                    </a:lnTo>
                    <a:lnTo>
                      <a:pt x="1" y="9848"/>
                    </a:lnTo>
                    <a:lnTo>
                      <a:pt x="1" y="9903"/>
                    </a:lnTo>
                    <a:lnTo>
                      <a:pt x="14" y="9944"/>
                    </a:lnTo>
                    <a:lnTo>
                      <a:pt x="28" y="9984"/>
                    </a:lnTo>
                    <a:lnTo>
                      <a:pt x="69" y="10025"/>
                    </a:lnTo>
                    <a:lnTo>
                      <a:pt x="96" y="10052"/>
                    </a:lnTo>
                    <a:lnTo>
                      <a:pt x="137" y="10066"/>
                    </a:lnTo>
                    <a:lnTo>
                      <a:pt x="191" y="10080"/>
                    </a:lnTo>
                    <a:lnTo>
                      <a:pt x="232" y="10093"/>
                    </a:lnTo>
                    <a:lnTo>
                      <a:pt x="273" y="10080"/>
                    </a:lnTo>
                    <a:lnTo>
                      <a:pt x="327" y="10066"/>
                    </a:lnTo>
                    <a:lnTo>
                      <a:pt x="368" y="10052"/>
                    </a:lnTo>
                    <a:lnTo>
                      <a:pt x="395" y="10025"/>
                    </a:lnTo>
                    <a:lnTo>
                      <a:pt x="10026" y="395"/>
                    </a:lnTo>
                    <a:lnTo>
                      <a:pt x="10053" y="367"/>
                    </a:lnTo>
                    <a:lnTo>
                      <a:pt x="10067" y="327"/>
                    </a:lnTo>
                    <a:lnTo>
                      <a:pt x="10080" y="272"/>
                    </a:lnTo>
                    <a:lnTo>
                      <a:pt x="10094" y="231"/>
                    </a:lnTo>
                    <a:lnTo>
                      <a:pt x="10080" y="191"/>
                    </a:lnTo>
                    <a:lnTo>
                      <a:pt x="10067" y="136"/>
                    </a:lnTo>
                    <a:lnTo>
                      <a:pt x="10053" y="95"/>
                    </a:lnTo>
                    <a:lnTo>
                      <a:pt x="10026" y="68"/>
                    </a:lnTo>
                    <a:lnTo>
                      <a:pt x="9985" y="27"/>
                    </a:lnTo>
                    <a:lnTo>
                      <a:pt x="9944" y="14"/>
                    </a:lnTo>
                    <a:lnTo>
                      <a:pt x="99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165;p28">
                <a:extLst>
                  <a:ext uri="{FF2B5EF4-FFF2-40B4-BE49-F238E27FC236}">
                    <a16:creationId xmlns:a16="http://schemas.microsoft.com/office/drawing/2014/main" id="{7AFAC8F7-8E85-F130-5DD7-1BD6235E0D91}"/>
                  </a:ext>
                </a:extLst>
              </p:cNvPr>
              <p:cNvSpPr/>
              <p:nvPr/>
            </p:nvSpPr>
            <p:spPr>
              <a:xfrm>
                <a:off x="1833660" y="3070673"/>
                <a:ext cx="54512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51" h="1851" extrusionOk="0">
                    <a:moveTo>
                      <a:pt x="830" y="0"/>
                    </a:moveTo>
                    <a:lnTo>
                      <a:pt x="735" y="14"/>
                    </a:lnTo>
                    <a:lnTo>
                      <a:pt x="640" y="41"/>
                    </a:lnTo>
                    <a:lnTo>
                      <a:pt x="558" y="68"/>
                    </a:lnTo>
                    <a:lnTo>
                      <a:pt x="477" y="109"/>
                    </a:lnTo>
                    <a:lnTo>
                      <a:pt x="409" y="150"/>
                    </a:lnTo>
                    <a:lnTo>
                      <a:pt x="327" y="204"/>
                    </a:lnTo>
                    <a:lnTo>
                      <a:pt x="259" y="259"/>
                    </a:lnTo>
                    <a:lnTo>
                      <a:pt x="205" y="327"/>
                    </a:lnTo>
                    <a:lnTo>
                      <a:pt x="150" y="408"/>
                    </a:lnTo>
                    <a:lnTo>
                      <a:pt x="109" y="476"/>
                    </a:lnTo>
                    <a:lnTo>
                      <a:pt x="69" y="558"/>
                    </a:lnTo>
                    <a:lnTo>
                      <a:pt x="41" y="640"/>
                    </a:lnTo>
                    <a:lnTo>
                      <a:pt x="14" y="735"/>
                    </a:lnTo>
                    <a:lnTo>
                      <a:pt x="1" y="830"/>
                    </a:lnTo>
                    <a:lnTo>
                      <a:pt x="1" y="925"/>
                    </a:lnTo>
                    <a:lnTo>
                      <a:pt x="1" y="1020"/>
                    </a:lnTo>
                    <a:lnTo>
                      <a:pt x="14" y="1102"/>
                    </a:lnTo>
                    <a:lnTo>
                      <a:pt x="41" y="1197"/>
                    </a:lnTo>
                    <a:lnTo>
                      <a:pt x="69" y="1279"/>
                    </a:lnTo>
                    <a:lnTo>
                      <a:pt x="109" y="1360"/>
                    </a:lnTo>
                    <a:lnTo>
                      <a:pt x="150" y="1442"/>
                    </a:lnTo>
                    <a:lnTo>
                      <a:pt x="205" y="1510"/>
                    </a:lnTo>
                    <a:lnTo>
                      <a:pt x="259" y="1578"/>
                    </a:lnTo>
                    <a:lnTo>
                      <a:pt x="327" y="1632"/>
                    </a:lnTo>
                    <a:lnTo>
                      <a:pt x="409" y="1687"/>
                    </a:lnTo>
                    <a:lnTo>
                      <a:pt x="477" y="1728"/>
                    </a:lnTo>
                    <a:lnTo>
                      <a:pt x="558" y="1769"/>
                    </a:lnTo>
                    <a:lnTo>
                      <a:pt x="640" y="1809"/>
                    </a:lnTo>
                    <a:lnTo>
                      <a:pt x="735" y="1823"/>
                    </a:lnTo>
                    <a:lnTo>
                      <a:pt x="830" y="1837"/>
                    </a:lnTo>
                    <a:lnTo>
                      <a:pt x="926" y="1850"/>
                    </a:lnTo>
                    <a:lnTo>
                      <a:pt x="1021" y="1837"/>
                    </a:lnTo>
                    <a:lnTo>
                      <a:pt x="1102" y="1823"/>
                    </a:lnTo>
                    <a:lnTo>
                      <a:pt x="1198" y="1809"/>
                    </a:lnTo>
                    <a:lnTo>
                      <a:pt x="1279" y="1769"/>
                    </a:lnTo>
                    <a:lnTo>
                      <a:pt x="1361" y="1728"/>
                    </a:lnTo>
                    <a:lnTo>
                      <a:pt x="1442" y="1687"/>
                    </a:lnTo>
                    <a:lnTo>
                      <a:pt x="1510" y="1632"/>
                    </a:lnTo>
                    <a:lnTo>
                      <a:pt x="1578" y="1578"/>
                    </a:lnTo>
                    <a:lnTo>
                      <a:pt x="1633" y="1510"/>
                    </a:lnTo>
                    <a:lnTo>
                      <a:pt x="1687" y="1442"/>
                    </a:lnTo>
                    <a:lnTo>
                      <a:pt x="1728" y="1360"/>
                    </a:lnTo>
                    <a:lnTo>
                      <a:pt x="1769" y="1279"/>
                    </a:lnTo>
                    <a:lnTo>
                      <a:pt x="1810" y="1197"/>
                    </a:lnTo>
                    <a:lnTo>
                      <a:pt x="1823" y="1102"/>
                    </a:lnTo>
                    <a:lnTo>
                      <a:pt x="1837" y="1020"/>
                    </a:lnTo>
                    <a:lnTo>
                      <a:pt x="1851" y="925"/>
                    </a:lnTo>
                    <a:lnTo>
                      <a:pt x="1837" y="830"/>
                    </a:lnTo>
                    <a:lnTo>
                      <a:pt x="1823" y="735"/>
                    </a:lnTo>
                    <a:lnTo>
                      <a:pt x="1810" y="640"/>
                    </a:lnTo>
                    <a:lnTo>
                      <a:pt x="1769" y="558"/>
                    </a:lnTo>
                    <a:lnTo>
                      <a:pt x="1728" y="476"/>
                    </a:lnTo>
                    <a:lnTo>
                      <a:pt x="1687" y="408"/>
                    </a:lnTo>
                    <a:lnTo>
                      <a:pt x="1633" y="327"/>
                    </a:lnTo>
                    <a:lnTo>
                      <a:pt x="1578" y="259"/>
                    </a:lnTo>
                    <a:lnTo>
                      <a:pt x="1510" y="204"/>
                    </a:lnTo>
                    <a:lnTo>
                      <a:pt x="1442" y="150"/>
                    </a:lnTo>
                    <a:lnTo>
                      <a:pt x="1361" y="109"/>
                    </a:lnTo>
                    <a:lnTo>
                      <a:pt x="1279" y="68"/>
                    </a:lnTo>
                    <a:lnTo>
                      <a:pt x="1198" y="41"/>
                    </a:lnTo>
                    <a:lnTo>
                      <a:pt x="1102" y="14"/>
                    </a:lnTo>
                    <a:lnTo>
                      <a:pt x="10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166;p28">
                <a:extLst>
                  <a:ext uri="{FF2B5EF4-FFF2-40B4-BE49-F238E27FC236}">
                    <a16:creationId xmlns:a16="http://schemas.microsoft.com/office/drawing/2014/main" id="{EA34C718-973B-8AF4-CB7F-F9521DCC288D}"/>
                  </a:ext>
                </a:extLst>
              </p:cNvPr>
              <p:cNvSpPr/>
              <p:nvPr/>
            </p:nvSpPr>
            <p:spPr>
              <a:xfrm>
                <a:off x="1907787" y="2710523"/>
                <a:ext cx="330105" cy="33010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5604" y="1"/>
                    </a:moveTo>
                    <a:lnTo>
                      <a:pt x="5319" y="14"/>
                    </a:lnTo>
                    <a:lnTo>
                      <a:pt x="5033" y="28"/>
                    </a:lnTo>
                    <a:lnTo>
                      <a:pt x="4747" y="69"/>
                    </a:lnTo>
                    <a:lnTo>
                      <a:pt x="4475" y="109"/>
                    </a:lnTo>
                    <a:lnTo>
                      <a:pt x="4203" y="177"/>
                    </a:lnTo>
                    <a:lnTo>
                      <a:pt x="3945" y="259"/>
                    </a:lnTo>
                    <a:lnTo>
                      <a:pt x="3686" y="341"/>
                    </a:lnTo>
                    <a:lnTo>
                      <a:pt x="3428" y="436"/>
                    </a:lnTo>
                    <a:lnTo>
                      <a:pt x="3183" y="558"/>
                    </a:lnTo>
                    <a:lnTo>
                      <a:pt x="2938" y="681"/>
                    </a:lnTo>
                    <a:lnTo>
                      <a:pt x="2707" y="817"/>
                    </a:lnTo>
                    <a:lnTo>
                      <a:pt x="2476" y="953"/>
                    </a:lnTo>
                    <a:lnTo>
                      <a:pt x="2258" y="1116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46"/>
                    </a:lnTo>
                    <a:lnTo>
                      <a:pt x="1456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66" y="2476"/>
                    </a:lnTo>
                    <a:lnTo>
                      <a:pt x="816" y="2694"/>
                    </a:lnTo>
                    <a:lnTo>
                      <a:pt x="680" y="2939"/>
                    </a:lnTo>
                    <a:lnTo>
                      <a:pt x="558" y="3170"/>
                    </a:lnTo>
                    <a:lnTo>
                      <a:pt x="449" y="3428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22" y="4476"/>
                    </a:lnTo>
                    <a:lnTo>
                      <a:pt x="68" y="4748"/>
                    </a:lnTo>
                    <a:lnTo>
                      <a:pt x="41" y="5033"/>
                    </a:lnTo>
                    <a:lnTo>
                      <a:pt x="14" y="5319"/>
                    </a:lnTo>
                    <a:lnTo>
                      <a:pt x="0" y="5605"/>
                    </a:lnTo>
                    <a:lnTo>
                      <a:pt x="14" y="5890"/>
                    </a:lnTo>
                    <a:lnTo>
                      <a:pt x="41" y="6176"/>
                    </a:lnTo>
                    <a:lnTo>
                      <a:pt x="68" y="6462"/>
                    </a:lnTo>
                    <a:lnTo>
                      <a:pt x="122" y="6734"/>
                    </a:lnTo>
                    <a:lnTo>
                      <a:pt x="177" y="7006"/>
                    </a:lnTo>
                    <a:lnTo>
                      <a:pt x="258" y="7264"/>
                    </a:lnTo>
                    <a:lnTo>
                      <a:pt x="340" y="7523"/>
                    </a:lnTo>
                    <a:lnTo>
                      <a:pt x="449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66" y="8733"/>
                    </a:lnTo>
                    <a:lnTo>
                      <a:pt x="1115" y="8951"/>
                    </a:lnTo>
                    <a:lnTo>
                      <a:pt x="1279" y="9169"/>
                    </a:lnTo>
                    <a:lnTo>
                      <a:pt x="1456" y="9373"/>
                    </a:lnTo>
                    <a:lnTo>
                      <a:pt x="1646" y="9563"/>
                    </a:lnTo>
                    <a:lnTo>
                      <a:pt x="1836" y="9754"/>
                    </a:lnTo>
                    <a:lnTo>
                      <a:pt x="2040" y="9930"/>
                    </a:lnTo>
                    <a:lnTo>
                      <a:pt x="2258" y="10094"/>
                    </a:lnTo>
                    <a:lnTo>
                      <a:pt x="2476" y="10243"/>
                    </a:lnTo>
                    <a:lnTo>
                      <a:pt x="2707" y="10393"/>
                    </a:lnTo>
                    <a:lnTo>
                      <a:pt x="2938" y="10529"/>
                    </a:lnTo>
                    <a:lnTo>
                      <a:pt x="3183" y="10651"/>
                    </a:lnTo>
                    <a:lnTo>
                      <a:pt x="3428" y="10760"/>
                    </a:lnTo>
                    <a:lnTo>
                      <a:pt x="3686" y="10869"/>
                    </a:lnTo>
                    <a:lnTo>
                      <a:pt x="3945" y="10951"/>
                    </a:lnTo>
                    <a:lnTo>
                      <a:pt x="4203" y="11032"/>
                    </a:lnTo>
                    <a:lnTo>
                      <a:pt x="4475" y="11087"/>
                    </a:lnTo>
                    <a:lnTo>
                      <a:pt x="4747" y="11141"/>
                    </a:lnTo>
                    <a:lnTo>
                      <a:pt x="5033" y="11168"/>
                    </a:lnTo>
                    <a:lnTo>
                      <a:pt x="5319" y="11195"/>
                    </a:lnTo>
                    <a:lnTo>
                      <a:pt x="5604" y="11209"/>
                    </a:lnTo>
                    <a:lnTo>
                      <a:pt x="5890" y="11195"/>
                    </a:lnTo>
                    <a:lnTo>
                      <a:pt x="6176" y="11168"/>
                    </a:lnTo>
                    <a:lnTo>
                      <a:pt x="6461" y="11141"/>
                    </a:lnTo>
                    <a:lnTo>
                      <a:pt x="6733" y="11087"/>
                    </a:lnTo>
                    <a:lnTo>
                      <a:pt x="7005" y="11032"/>
                    </a:lnTo>
                    <a:lnTo>
                      <a:pt x="7277" y="10951"/>
                    </a:lnTo>
                    <a:lnTo>
                      <a:pt x="7536" y="10869"/>
                    </a:lnTo>
                    <a:lnTo>
                      <a:pt x="7781" y="10760"/>
                    </a:lnTo>
                    <a:lnTo>
                      <a:pt x="8039" y="10651"/>
                    </a:lnTo>
                    <a:lnTo>
                      <a:pt x="8270" y="10529"/>
                    </a:lnTo>
                    <a:lnTo>
                      <a:pt x="8515" y="10393"/>
                    </a:lnTo>
                    <a:lnTo>
                      <a:pt x="8733" y="10243"/>
                    </a:lnTo>
                    <a:lnTo>
                      <a:pt x="8951" y="10094"/>
                    </a:lnTo>
                    <a:lnTo>
                      <a:pt x="9168" y="9930"/>
                    </a:lnTo>
                    <a:lnTo>
                      <a:pt x="9372" y="9754"/>
                    </a:lnTo>
                    <a:lnTo>
                      <a:pt x="9563" y="9563"/>
                    </a:lnTo>
                    <a:lnTo>
                      <a:pt x="9753" y="9373"/>
                    </a:lnTo>
                    <a:lnTo>
                      <a:pt x="9930" y="9169"/>
                    </a:lnTo>
                    <a:lnTo>
                      <a:pt x="10093" y="8951"/>
                    </a:lnTo>
                    <a:lnTo>
                      <a:pt x="10256" y="8733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73" y="7781"/>
                    </a:lnTo>
                    <a:lnTo>
                      <a:pt x="10869" y="7523"/>
                    </a:lnTo>
                    <a:lnTo>
                      <a:pt x="10950" y="7264"/>
                    </a:lnTo>
                    <a:lnTo>
                      <a:pt x="11032" y="7006"/>
                    </a:lnTo>
                    <a:lnTo>
                      <a:pt x="11100" y="6734"/>
                    </a:lnTo>
                    <a:lnTo>
                      <a:pt x="11141" y="6462"/>
                    </a:lnTo>
                    <a:lnTo>
                      <a:pt x="11181" y="6176"/>
                    </a:lnTo>
                    <a:lnTo>
                      <a:pt x="11195" y="5890"/>
                    </a:lnTo>
                    <a:lnTo>
                      <a:pt x="11209" y="5605"/>
                    </a:lnTo>
                    <a:lnTo>
                      <a:pt x="11195" y="5319"/>
                    </a:lnTo>
                    <a:lnTo>
                      <a:pt x="11181" y="5033"/>
                    </a:lnTo>
                    <a:lnTo>
                      <a:pt x="11141" y="4748"/>
                    </a:lnTo>
                    <a:lnTo>
                      <a:pt x="11100" y="4476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9" y="3673"/>
                    </a:lnTo>
                    <a:lnTo>
                      <a:pt x="10773" y="3428"/>
                    </a:lnTo>
                    <a:lnTo>
                      <a:pt x="10651" y="3170"/>
                    </a:lnTo>
                    <a:lnTo>
                      <a:pt x="10528" y="2939"/>
                    </a:lnTo>
                    <a:lnTo>
                      <a:pt x="10392" y="2694"/>
                    </a:lnTo>
                    <a:lnTo>
                      <a:pt x="10256" y="2476"/>
                    </a:lnTo>
                    <a:lnTo>
                      <a:pt x="10093" y="2245"/>
                    </a:lnTo>
                    <a:lnTo>
                      <a:pt x="9930" y="2041"/>
                    </a:lnTo>
                    <a:lnTo>
                      <a:pt x="9753" y="1837"/>
                    </a:lnTo>
                    <a:lnTo>
                      <a:pt x="9563" y="1646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16"/>
                    </a:lnTo>
                    <a:lnTo>
                      <a:pt x="8733" y="953"/>
                    </a:lnTo>
                    <a:lnTo>
                      <a:pt x="8515" y="817"/>
                    </a:lnTo>
                    <a:lnTo>
                      <a:pt x="8270" y="681"/>
                    </a:lnTo>
                    <a:lnTo>
                      <a:pt x="8039" y="558"/>
                    </a:lnTo>
                    <a:lnTo>
                      <a:pt x="7781" y="436"/>
                    </a:lnTo>
                    <a:lnTo>
                      <a:pt x="7536" y="341"/>
                    </a:lnTo>
                    <a:lnTo>
                      <a:pt x="7277" y="259"/>
                    </a:lnTo>
                    <a:lnTo>
                      <a:pt x="7005" y="177"/>
                    </a:lnTo>
                    <a:lnTo>
                      <a:pt x="6733" y="109"/>
                    </a:lnTo>
                    <a:lnTo>
                      <a:pt x="6461" y="69"/>
                    </a:lnTo>
                    <a:lnTo>
                      <a:pt x="6176" y="28"/>
                    </a:lnTo>
                    <a:lnTo>
                      <a:pt x="5890" y="14"/>
                    </a:lnTo>
                    <a:lnTo>
                      <a:pt x="56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167;p28">
                <a:extLst>
                  <a:ext uri="{FF2B5EF4-FFF2-40B4-BE49-F238E27FC236}">
                    <a16:creationId xmlns:a16="http://schemas.microsoft.com/office/drawing/2014/main" id="{76A01E9F-1D76-D30E-43E8-573F88496804}"/>
                  </a:ext>
                </a:extLst>
              </p:cNvPr>
              <p:cNvSpPr/>
              <p:nvPr/>
            </p:nvSpPr>
            <p:spPr>
              <a:xfrm>
                <a:off x="1974669" y="2779820"/>
                <a:ext cx="189923" cy="190306"/>
              </a:xfrm>
              <a:custGeom>
                <a:avLst/>
                <a:gdLst/>
                <a:ahLst/>
                <a:cxnLst/>
                <a:rect l="l" t="t" r="r" b="b"/>
                <a:pathLst>
                  <a:path w="6449" h="6462" extrusionOk="0">
                    <a:moveTo>
                      <a:pt x="3320" y="2272"/>
                    </a:moveTo>
                    <a:lnTo>
                      <a:pt x="3415" y="2300"/>
                    </a:lnTo>
                    <a:lnTo>
                      <a:pt x="3510" y="2313"/>
                    </a:lnTo>
                    <a:lnTo>
                      <a:pt x="3592" y="2354"/>
                    </a:lnTo>
                    <a:lnTo>
                      <a:pt x="3687" y="2395"/>
                    </a:lnTo>
                    <a:lnTo>
                      <a:pt x="3755" y="2436"/>
                    </a:lnTo>
                    <a:lnTo>
                      <a:pt x="3837" y="2490"/>
                    </a:lnTo>
                    <a:lnTo>
                      <a:pt x="3905" y="2558"/>
                    </a:lnTo>
                    <a:lnTo>
                      <a:pt x="3959" y="2626"/>
                    </a:lnTo>
                    <a:lnTo>
                      <a:pt x="4027" y="2694"/>
                    </a:lnTo>
                    <a:lnTo>
                      <a:pt x="4068" y="2776"/>
                    </a:lnTo>
                    <a:lnTo>
                      <a:pt x="4109" y="2857"/>
                    </a:lnTo>
                    <a:lnTo>
                      <a:pt x="4136" y="2953"/>
                    </a:lnTo>
                    <a:lnTo>
                      <a:pt x="4163" y="3034"/>
                    </a:lnTo>
                    <a:lnTo>
                      <a:pt x="4177" y="3129"/>
                    </a:lnTo>
                    <a:lnTo>
                      <a:pt x="4190" y="3238"/>
                    </a:lnTo>
                    <a:lnTo>
                      <a:pt x="4177" y="3333"/>
                    </a:lnTo>
                    <a:lnTo>
                      <a:pt x="4163" y="3429"/>
                    </a:lnTo>
                    <a:lnTo>
                      <a:pt x="4136" y="3524"/>
                    </a:lnTo>
                    <a:lnTo>
                      <a:pt x="4109" y="3605"/>
                    </a:lnTo>
                    <a:lnTo>
                      <a:pt x="4068" y="3687"/>
                    </a:lnTo>
                    <a:lnTo>
                      <a:pt x="4027" y="3769"/>
                    </a:lnTo>
                    <a:lnTo>
                      <a:pt x="3959" y="3837"/>
                    </a:lnTo>
                    <a:lnTo>
                      <a:pt x="3905" y="3905"/>
                    </a:lnTo>
                    <a:lnTo>
                      <a:pt x="3837" y="3973"/>
                    </a:lnTo>
                    <a:lnTo>
                      <a:pt x="3755" y="4027"/>
                    </a:lnTo>
                    <a:lnTo>
                      <a:pt x="3687" y="4082"/>
                    </a:lnTo>
                    <a:lnTo>
                      <a:pt x="3592" y="4122"/>
                    </a:lnTo>
                    <a:lnTo>
                      <a:pt x="3510" y="4150"/>
                    </a:lnTo>
                    <a:lnTo>
                      <a:pt x="3415" y="4177"/>
                    </a:lnTo>
                    <a:lnTo>
                      <a:pt x="3320" y="4190"/>
                    </a:lnTo>
                    <a:lnTo>
                      <a:pt x="3129" y="4190"/>
                    </a:lnTo>
                    <a:lnTo>
                      <a:pt x="3034" y="4177"/>
                    </a:lnTo>
                    <a:lnTo>
                      <a:pt x="2939" y="4150"/>
                    </a:lnTo>
                    <a:lnTo>
                      <a:pt x="2857" y="4122"/>
                    </a:lnTo>
                    <a:lnTo>
                      <a:pt x="2762" y="4082"/>
                    </a:lnTo>
                    <a:lnTo>
                      <a:pt x="2694" y="4027"/>
                    </a:lnTo>
                    <a:lnTo>
                      <a:pt x="2612" y="3973"/>
                    </a:lnTo>
                    <a:lnTo>
                      <a:pt x="2544" y="3905"/>
                    </a:lnTo>
                    <a:lnTo>
                      <a:pt x="2490" y="3837"/>
                    </a:lnTo>
                    <a:lnTo>
                      <a:pt x="2436" y="3769"/>
                    </a:lnTo>
                    <a:lnTo>
                      <a:pt x="2381" y="3687"/>
                    </a:lnTo>
                    <a:lnTo>
                      <a:pt x="2340" y="3605"/>
                    </a:lnTo>
                    <a:lnTo>
                      <a:pt x="2313" y="3524"/>
                    </a:lnTo>
                    <a:lnTo>
                      <a:pt x="2286" y="3429"/>
                    </a:lnTo>
                    <a:lnTo>
                      <a:pt x="2272" y="3333"/>
                    </a:lnTo>
                    <a:lnTo>
                      <a:pt x="2259" y="3238"/>
                    </a:lnTo>
                    <a:lnTo>
                      <a:pt x="2272" y="3129"/>
                    </a:lnTo>
                    <a:lnTo>
                      <a:pt x="2286" y="3034"/>
                    </a:lnTo>
                    <a:lnTo>
                      <a:pt x="2313" y="2953"/>
                    </a:lnTo>
                    <a:lnTo>
                      <a:pt x="2340" y="2857"/>
                    </a:lnTo>
                    <a:lnTo>
                      <a:pt x="2381" y="2776"/>
                    </a:lnTo>
                    <a:lnTo>
                      <a:pt x="2436" y="2694"/>
                    </a:lnTo>
                    <a:lnTo>
                      <a:pt x="2490" y="2626"/>
                    </a:lnTo>
                    <a:lnTo>
                      <a:pt x="2544" y="2558"/>
                    </a:lnTo>
                    <a:lnTo>
                      <a:pt x="2612" y="2490"/>
                    </a:lnTo>
                    <a:lnTo>
                      <a:pt x="2694" y="2436"/>
                    </a:lnTo>
                    <a:lnTo>
                      <a:pt x="2762" y="2395"/>
                    </a:lnTo>
                    <a:lnTo>
                      <a:pt x="2857" y="2354"/>
                    </a:lnTo>
                    <a:lnTo>
                      <a:pt x="2939" y="2313"/>
                    </a:lnTo>
                    <a:lnTo>
                      <a:pt x="3034" y="2300"/>
                    </a:lnTo>
                    <a:lnTo>
                      <a:pt x="3129" y="2272"/>
                    </a:lnTo>
                    <a:close/>
                    <a:moveTo>
                      <a:pt x="2612" y="1"/>
                    </a:moveTo>
                    <a:lnTo>
                      <a:pt x="2612" y="967"/>
                    </a:lnTo>
                    <a:lnTo>
                      <a:pt x="2436" y="1021"/>
                    </a:lnTo>
                    <a:lnTo>
                      <a:pt x="2245" y="1089"/>
                    </a:lnTo>
                    <a:lnTo>
                      <a:pt x="2082" y="1171"/>
                    </a:lnTo>
                    <a:lnTo>
                      <a:pt x="1919" y="1279"/>
                    </a:lnTo>
                    <a:lnTo>
                      <a:pt x="1225" y="586"/>
                    </a:lnTo>
                    <a:lnTo>
                      <a:pt x="490" y="1320"/>
                    </a:lnTo>
                    <a:lnTo>
                      <a:pt x="1198" y="2041"/>
                    </a:lnTo>
                    <a:lnTo>
                      <a:pt x="1130" y="2177"/>
                    </a:lnTo>
                    <a:lnTo>
                      <a:pt x="1062" y="2313"/>
                    </a:lnTo>
                    <a:lnTo>
                      <a:pt x="994" y="2463"/>
                    </a:lnTo>
                    <a:lnTo>
                      <a:pt x="953" y="2626"/>
                    </a:lnTo>
                    <a:lnTo>
                      <a:pt x="1" y="2626"/>
                    </a:lnTo>
                    <a:lnTo>
                      <a:pt x="1" y="3673"/>
                    </a:lnTo>
                    <a:lnTo>
                      <a:pt x="912" y="3673"/>
                    </a:lnTo>
                    <a:lnTo>
                      <a:pt x="953" y="3837"/>
                    </a:lnTo>
                    <a:lnTo>
                      <a:pt x="1007" y="4000"/>
                    </a:lnTo>
                    <a:lnTo>
                      <a:pt x="1062" y="4163"/>
                    </a:lnTo>
                    <a:lnTo>
                      <a:pt x="1143" y="4313"/>
                    </a:lnTo>
                    <a:lnTo>
                      <a:pt x="382" y="5074"/>
                    </a:lnTo>
                    <a:lnTo>
                      <a:pt x="1116" y="5823"/>
                    </a:lnTo>
                    <a:lnTo>
                      <a:pt x="1823" y="5115"/>
                    </a:lnTo>
                    <a:lnTo>
                      <a:pt x="2000" y="5238"/>
                    </a:lnTo>
                    <a:lnTo>
                      <a:pt x="2191" y="5347"/>
                    </a:lnTo>
                    <a:lnTo>
                      <a:pt x="2395" y="5442"/>
                    </a:lnTo>
                    <a:lnTo>
                      <a:pt x="2612" y="5510"/>
                    </a:lnTo>
                    <a:lnTo>
                      <a:pt x="2612" y="6462"/>
                    </a:lnTo>
                    <a:lnTo>
                      <a:pt x="3660" y="6462"/>
                    </a:lnTo>
                    <a:lnTo>
                      <a:pt x="3660" y="5551"/>
                    </a:lnTo>
                    <a:lnTo>
                      <a:pt x="3864" y="5496"/>
                    </a:lnTo>
                    <a:lnTo>
                      <a:pt x="4054" y="5428"/>
                    </a:lnTo>
                    <a:lnTo>
                      <a:pt x="4245" y="5360"/>
                    </a:lnTo>
                    <a:lnTo>
                      <a:pt x="4422" y="5251"/>
                    </a:lnTo>
                    <a:lnTo>
                      <a:pt x="5047" y="5891"/>
                    </a:lnTo>
                    <a:lnTo>
                      <a:pt x="5795" y="5143"/>
                    </a:lnTo>
                    <a:lnTo>
                      <a:pt x="5183" y="4544"/>
                    </a:lnTo>
                    <a:lnTo>
                      <a:pt x="5306" y="4340"/>
                    </a:lnTo>
                    <a:lnTo>
                      <a:pt x="5401" y="4122"/>
                    </a:lnTo>
                    <a:lnTo>
                      <a:pt x="5483" y="3905"/>
                    </a:lnTo>
                    <a:lnTo>
                      <a:pt x="5537" y="3673"/>
                    </a:lnTo>
                    <a:lnTo>
                      <a:pt x="6448" y="3673"/>
                    </a:lnTo>
                    <a:lnTo>
                      <a:pt x="6448" y="2626"/>
                    </a:lnTo>
                    <a:lnTo>
                      <a:pt x="5496" y="2626"/>
                    </a:lnTo>
                    <a:lnTo>
                      <a:pt x="5455" y="2463"/>
                    </a:lnTo>
                    <a:lnTo>
                      <a:pt x="5387" y="2313"/>
                    </a:lnTo>
                    <a:lnTo>
                      <a:pt x="5333" y="2177"/>
                    </a:lnTo>
                    <a:lnTo>
                      <a:pt x="5251" y="2041"/>
                    </a:lnTo>
                    <a:lnTo>
                      <a:pt x="5959" y="1320"/>
                    </a:lnTo>
                    <a:lnTo>
                      <a:pt x="5224" y="586"/>
                    </a:lnTo>
                    <a:lnTo>
                      <a:pt x="4530" y="1279"/>
                    </a:lnTo>
                    <a:lnTo>
                      <a:pt x="4326" y="1157"/>
                    </a:lnTo>
                    <a:lnTo>
                      <a:pt x="4122" y="1048"/>
                    </a:lnTo>
                    <a:lnTo>
                      <a:pt x="3891" y="980"/>
                    </a:lnTo>
                    <a:lnTo>
                      <a:pt x="3660" y="926"/>
                    </a:lnTo>
                    <a:lnTo>
                      <a:pt x="3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168;p28">
                <a:extLst>
                  <a:ext uri="{FF2B5EF4-FFF2-40B4-BE49-F238E27FC236}">
                    <a16:creationId xmlns:a16="http://schemas.microsoft.com/office/drawing/2014/main" id="{F21565FC-3352-1114-364B-C07B2F32FB78}"/>
                  </a:ext>
                </a:extLst>
              </p:cNvPr>
              <p:cNvSpPr/>
              <p:nvPr/>
            </p:nvSpPr>
            <p:spPr>
              <a:xfrm>
                <a:off x="638262" y="2931667"/>
                <a:ext cx="297681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108" h="10094" extrusionOk="0">
                    <a:moveTo>
                      <a:pt x="204" y="0"/>
                    </a:moveTo>
                    <a:lnTo>
                      <a:pt x="150" y="14"/>
                    </a:lnTo>
                    <a:lnTo>
                      <a:pt x="109" y="27"/>
                    </a:lnTo>
                    <a:lnTo>
                      <a:pt x="82" y="68"/>
                    </a:lnTo>
                    <a:lnTo>
                      <a:pt x="41" y="95"/>
                    </a:lnTo>
                    <a:lnTo>
                      <a:pt x="28" y="136"/>
                    </a:lnTo>
                    <a:lnTo>
                      <a:pt x="14" y="191"/>
                    </a:lnTo>
                    <a:lnTo>
                      <a:pt x="0" y="231"/>
                    </a:lnTo>
                    <a:lnTo>
                      <a:pt x="14" y="272"/>
                    </a:lnTo>
                    <a:lnTo>
                      <a:pt x="28" y="327"/>
                    </a:lnTo>
                    <a:lnTo>
                      <a:pt x="41" y="367"/>
                    </a:lnTo>
                    <a:lnTo>
                      <a:pt x="82" y="395"/>
                    </a:lnTo>
                    <a:lnTo>
                      <a:pt x="9699" y="10025"/>
                    </a:lnTo>
                    <a:lnTo>
                      <a:pt x="9740" y="10052"/>
                    </a:lnTo>
                    <a:lnTo>
                      <a:pt x="9781" y="10066"/>
                    </a:lnTo>
                    <a:lnTo>
                      <a:pt x="9821" y="10080"/>
                    </a:lnTo>
                    <a:lnTo>
                      <a:pt x="9862" y="10093"/>
                    </a:lnTo>
                    <a:lnTo>
                      <a:pt x="9903" y="10080"/>
                    </a:lnTo>
                    <a:lnTo>
                      <a:pt x="9957" y="10066"/>
                    </a:lnTo>
                    <a:lnTo>
                      <a:pt x="9998" y="10052"/>
                    </a:lnTo>
                    <a:lnTo>
                      <a:pt x="10026" y="10025"/>
                    </a:lnTo>
                    <a:lnTo>
                      <a:pt x="10066" y="9984"/>
                    </a:lnTo>
                    <a:lnTo>
                      <a:pt x="10080" y="9944"/>
                    </a:lnTo>
                    <a:lnTo>
                      <a:pt x="10094" y="9903"/>
                    </a:lnTo>
                    <a:lnTo>
                      <a:pt x="10107" y="9848"/>
                    </a:lnTo>
                    <a:lnTo>
                      <a:pt x="10094" y="9808"/>
                    </a:lnTo>
                    <a:lnTo>
                      <a:pt x="10080" y="9767"/>
                    </a:lnTo>
                    <a:lnTo>
                      <a:pt x="10066" y="9726"/>
                    </a:lnTo>
                    <a:lnTo>
                      <a:pt x="10026" y="9685"/>
                    </a:lnTo>
                    <a:lnTo>
                      <a:pt x="408" y="68"/>
                    </a:lnTo>
                    <a:lnTo>
                      <a:pt x="368" y="27"/>
                    </a:lnTo>
                    <a:lnTo>
                      <a:pt x="327" y="14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169;p28">
                <a:extLst>
                  <a:ext uri="{FF2B5EF4-FFF2-40B4-BE49-F238E27FC236}">
                    <a16:creationId xmlns:a16="http://schemas.microsoft.com/office/drawing/2014/main" id="{3C4C8F84-A5AF-9488-9CF1-4AE8569E593F}"/>
                  </a:ext>
                </a:extLst>
              </p:cNvPr>
              <p:cNvSpPr/>
              <p:nvPr/>
            </p:nvSpPr>
            <p:spPr>
              <a:xfrm>
                <a:off x="780066" y="3070673"/>
                <a:ext cx="54924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851" extrusionOk="0">
                    <a:moveTo>
                      <a:pt x="844" y="0"/>
                    </a:moveTo>
                    <a:lnTo>
                      <a:pt x="749" y="14"/>
                    </a:lnTo>
                    <a:lnTo>
                      <a:pt x="654" y="41"/>
                    </a:lnTo>
                    <a:lnTo>
                      <a:pt x="572" y="68"/>
                    </a:lnTo>
                    <a:lnTo>
                      <a:pt x="490" y="109"/>
                    </a:lnTo>
                    <a:lnTo>
                      <a:pt x="409" y="150"/>
                    </a:lnTo>
                    <a:lnTo>
                      <a:pt x="341" y="204"/>
                    </a:lnTo>
                    <a:lnTo>
                      <a:pt x="273" y="259"/>
                    </a:lnTo>
                    <a:lnTo>
                      <a:pt x="218" y="327"/>
                    </a:lnTo>
                    <a:lnTo>
                      <a:pt x="164" y="408"/>
                    </a:lnTo>
                    <a:lnTo>
                      <a:pt x="123" y="476"/>
                    </a:lnTo>
                    <a:lnTo>
                      <a:pt x="82" y="558"/>
                    </a:lnTo>
                    <a:lnTo>
                      <a:pt x="55" y="640"/>
                    </a:lnTo>
                    <a:lnTo>
                      <a:pt x="28" y="735"/>
                    </a:lnTo>
                    <a:lnTo>
                      <a:pt x="14" y="830"/>
                    </a:lnTo>
                    <a:lnTo>
                      <a:pt x="1" y="925"/>
                    </a:lnTo>
                    <a:lnTo>
                      <a:pt x="14" y="1020"/>
                    </a:lnTo>
                    <a:lnTo>
                      <a:pt x="28" y="1102"/>
                    </a:lnTo>
                    <a:lnTo>
                      <a:pt x="55" y="1197"/>
                    </a:lnTo>
                    <a:lnTo>
                      <a:pt x="82" y="1279"/>
                    </a:lnTo>
                    <a:lnTo>
                      <a:pt x="123" y="1360"/>
                    </a:lnTo>
                    <a:lnTo>
                      <a:pt x="164" y="1442"/>
                    </a:lnTo>
                    <a:lnTo>
                      <a:pt x="218" y="1510"/>
                    </a:lnTo>
                    <a:lnTo>
                      <a:pt x="273" y="1578"/>
                    </a:lnTo>
                    <a:lnTo>
                      <a:pt x="341" y="1632"/>
                    </a:lnTo>
                    <a:lnTo>
                      <a:pt x="409" y="1687"/>
                    </a:lnTo>
                    <a:lnTo>
                      <a:pt x="490" y="1728"/>
                    </a:lnTo>
                    <a:lnTo>
                      <a:pt x="572" y="1769"/>
                    </a:lnTo>
                    <a:lnTo>
                      <a:pt x="654" y="1809"/>
                    </a:lnTo>
                    <a:lnTo>
                      <a:pt x="749" y="1823"/>
                    </a:lnTo>
                    <a:lnTo>
                      <a:pt x="844" y="1837"/>
                    </a:lnTo>
                    <a:lnTo>
                      <a:pt x="939" y="1850"/>
                    </a:lnTo>
                    <a:lnTo>
                      <a:pt x="1035" y="1837"/>
                    </a:lnTo>
                    <a:lnTo>
                      <a:pt x="1116" y="1823"/>
                    </a:lnTo>
                    <a:lnTo>
                      <a:pt x="1211" y="1809"/>
                    </a:lnTo>
                    <a:lnTo>
                      <a:pt x="1293" y="1769"/>
                    </a:lnTo>
                    <a:lnTo>
                      <a:pt x="1375" y="1728"/>
                    </a:lnTo>
                    <a:lnTo>
                      <a:pt x="1456" y="1687"/>
                    </a:lnTo>
                    <a:lnTo>
                      <a:pt x="1524" y="1632"/>
                    </a:lnTo>
                    <a:lnTo>
                      <a:pt x="1592" y="1578"/>
                    </a:lnTo>
                    <a:lnTo>
                      <a:pt x="1647" y="1510"/>
                    </a:lnTo>
                    <a:lnTo>
                      <a:pt x="1701" y="1442"/>
                    </a:lnTo>
                    <a:lnTo>
                      <a:pt x="1742" y="1360"/>
                    </a:lnTo>
                    <a:lnTo>
                      <a:pt x="1783" y="1279"/>
                    </a:lnTo>
                    <a:lnTo>
                      <a:pt x="1823" y="1197"/>
                    </a:lnTo>
                    <a:lnTo>
                      <a:pt x="1837" y="1102"/>
                    </a:lnTo>
                    <a:lnTo>
                      <a:pt x="1851" y="1020"/>
                    </a:lnTo>
                    <a:lnTo>
                      <a:pt x="1864" y="925"/>
                    </a:lnTo>
                    <a:lnTo>
                      <a:pt x="1851" y="830"/>
                    </a:lnTo>
                    <a:lnTo>
                      <a:pt x="1837" y="735"/>
                    </a:lnTo>
                    <a:lnTo>
                      <a:pt x="1823" y="640"/>
                    </a:lnTo>
                    <a:lnTo>
                      <a:pt x="1783" y="558"/>
                    </a:lnTo>
                    <a:lnTo>
                      <a:pt x="1742" y="476"/>
                    </a:lnTo>
                    <a:lnTo>
                      <a:pt x="1701" y="408"/>
                    </a:lnTo>
                    <a:lnTo>
                      <a:pt x="1647" y="327"/>
                    </a:lnTo>
                    <a:lnTo>
                      <a:pt x="1592" y="259"/>
                    </a:lnTo>
                    <a:lnTo>
                      <a:pt x="1524" y="204"/>
                    </a:lnTo>
                    <a:lnTo>
                      <a:pt x="1456" y="150"/>
                    </a:lnTo>
                    <a:lnTo>
                      <a:pt x="1375" y="109"/>
                    </a:lnTo>
                    <a:lnTo>
                      <a:pt x="1293" y="68"/>
                    </a:lnTo>
                    <a:lnTo>
                      <a:pt x="1211" y="41"/>
                    </a:lnTo>
                    <a:lnTo>
                      <a:pt x="1116" y="14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170;p28">
                <a:extLst>
                  <a:ext uri="{FF2B5EF4-FFF2-40B4-BE49-F238E27FC236}">
                    <a16:creationId xmlns:a16="http://schemas.microsoft.com/office/drawing/2014/main" id="{16C556EB-D76A-0BE4-AFF5-59599DB217D9}"/>
                  </a:ext>
                </a:extLst>
              </p:cNvPr>
              <p:cNvSpPr/>
              <p:nvPr/>
            </p:nvSpPr>
            <p:spPr>
              <a:xfrm>
                <a:off x="457200" y="2719329"/>
                <a:ext cx="330105" cy="329722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196" extrusionOk="0">
                    <a:moveTo>
                      <a:pt x="5319" y="1"/>
                    </a:moveTo>
                    <a:lnTo>
                      <a:pt x="5033" y="28"/>
                    </a:lnTo>
                    <a:lnTo>
                      <a:pt x="4747" y="55"/>
                    </a:lnTo>
                    <a:lnTo>
                      <a:pt x="4475" y="110"/>
                    </a:lnTo>
                    <a:lnTo>
                      <a:pt x="4203" y="178"/>
                    </a:lnTo>
                    <a:lnTo>
                      <a:pt x="3931" y="246"/>
                    </a:lnTo>
                    <a:lnTo>
                      <a:pt x="3673" y="341"/>
                    </a:lnTo>
                    <a:lnTo>
                      <a:pt x="3428" y="436"/>
                    </a:lnTo>
                    <a:lnTo>
                      <a:pt x="3169" y="545"/>
                    </a:lnTo>
                    <a:lnTo>
                      <a:pt x="2938" y="667"/>
                    </a:lnTo>
                    <a:lnTo>
                      <a:pt x="2693" y="803"/>
                    </a:lnTo>
                    <a:lnTo>
                      <a:pt x="2476" y="953"/>
                    </a:lnTo>
                    <a:lnTo>
                      <a:pt x="2244" y="1103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33"/>
                    </a:lnTo>
                    <a:lnTo>
                      <a:pt x="1455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52" y="2463"/>
                    </a:lnTo>
                    <a:lnTo>
                      <a:pt x="816" y="2694"/>
                    </a:lnTo>
                    <a:lnTo>
                      <a:pt x="680" y="2925"/>
                    </a:lnTo>
                    <a:lnTo>
                      <a:pt x="558" y="3170"/>
                    </a:lnTo>
                    <a:lnTo>
                      <a:pt x="435" y="3415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09" y="4462"/>
                    </a:lnTo>
                    <a:lnTo>
                      <a:pt x="68" y="4748"/>
                    </a:lnTo>
                    <a:lnTo>
                      <a:pt x="27" y="5020"/>
                    </a:lnTo>
                    <a:lnTo>
                      <a:pt x="14" y="5306"/>
                    </a:lnTo>
                    <a:lnTo>
                      <a:pt x="0" y="5591"/>
                    </a:lnTo>
                    <a:lnTo>
                      <a:pt x="14" y="5891"/>
                    </a:lnTo>
                    <a:lnTo>
                      <a:pt x="27" y="6176"/>
                    </a:lnTo>
                    <a:lnTo>
                      <a:pt x="68" y="6448"/>
                    </a:lnTo>
                    <a:lnTo>
                      <a:pt x="109" y="6720"/>
                    </a:lnTo>
                    <a:lnTo>
                      <a:pt x="177" y="6992"/>
                    </a:lnTo>
                    <a:lnTo>
                      <a:pt x="258" y="7265"/>
                    </a:lnTo>
                    <a:lnTo>
                      <a:pt x="340" y="7523"/>
                    </a:lnTo>
                    <a:lnTo>
                      <a:pt x="435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52" y="8734"/>
                    </a:lnTo>
                    <a:lnTo>
                      <a:pt x="1115" y="8951"/>
                    </a:lnTo>
                    <a:lnTo>
                      <a:pt x="1279" y="9155"/>
                    </a:lnTo>
                    <a:lnTo>
                      <a:pt x="1455" y="9359"/>
                    </a:lnTo>
                    <a:lnTo>
                      <a:pt x="1646" y="9563"/>
                    </a:lnTo>
                    <a:lnTo>
                      <a:pt x="1836" y="9740"/>
                    </a:lnTo>
                    <a:lnTo>
                      <a:pt x="2040" y="9917"/>
                    </a:lnTo>
                    <a:lnTo>
                      <a:pt x="2244" y="10080"/>
                    </a:lnTo>
                    <a:lnTo>
                      <a:pt x="2476" y="10243"/>
                    </a:lnTo>
                    <a:lnTo>
                      <a:pt x="2693" y="10393"/>
                    </a:lnTo>
                    <a:lnTo>
                      <a:pt x="2938" y="10516"/>
                    </a:lnTo>
                    <a:lnTo>
                      <a:pt x="3169" y="10652"/>
                    </a:lnTo>
                    <a:lnTo>
                      <a:pt x="3428" y="10760"/>
                    </a:lnTo>
                    <a:lnTo>
                      <a:pt x="3673" y="10856"/>
                    </a:lnTo>
                    <a:lnTo>
                      <a:pt x="3931" y="10951"/>
                    </a:lnTo>
                    <a:lnTo>
                      <a:pt x="4203" y="11019"/>
                    </a:lnTo>
                    <a:lnTo>
                      <a:pt x="4475" y="11087"/>
                    </a:lnTo>
                    <a:lnTo>
                      <a:pt x="4747" y="11128"/>
                    </a:lnTo>
                    <a:lnTo>
                      <a:pt x="5033" y="11168"/>
                    </a:lnTo>
                    <a:lnTo>
                      <a:pt x="5319" y="11196"/>
                    </a:lnTo>
                    <a:lnTo>
                      <a:pt x="5890" y="11196"/>
                    </a:lnTo>
                    <a:lnTo>
                      <a:pt x="6176" y="11168"/>
                    </a:lnTo>
                    <a:lnTo>
                      <a:pt x="6448" y="11128"/>
                    </a:lnTo>
                    <a:lnTo>
                      <a:pt x="6733" y="11087"/>
                    </a:lnTo>
                    <a:lnTo>
                      <a:pt x="7005" y="11019"/>
                    </a:lnTo>
                    <a:lnTo>
                      <a:pt x="7264" y="10951"/>
                    </a:lnTo>
                    <a:lnTo>
                      <a:pt x="7522" y="10856"/>
                    </a:lnTo>
                    <a:lnTo>
                      <a:pt x="7781" y="10760"/>
                    </a:lnTo>
                    <a:lnTo>
                      <a:pt x="8026" y="10652"/>
                    </a:lnTo>
                    <a:lnTo>
                      <a:pt x="8270" y="10516"/>
                    </a:lnTo>
                    <a:lnTo>
                      <a:pt x="8502" y="10393"/>
                    </a:lnTo>
                    <a:lnTo>
                      <a:pt x="8733" y="10243"/>
                    </a:lnTo>
                    <a:lnTo>
                      <a:pt x="8951" y="10080"/>
                    </a:lnTo>
                    <a:lnTo>
                      <a:pt x="9168" y="9917"/>
                    </a:lnTo>
                    <a:lnTo>
                      <a:pt x="9372" y="9740"/>
                    </a:lnTo>
                    <a:lnTo>
                      <a:pt x="9563" y="9563"/>
                    </a:lnTo>
                    <a:lnTo>
                      <a:pt x="9753" y="9359"/>
                    </a:lnTo>
                    <a:lnTo>
                      <a:pt x="9916" y="9155"/>
                    </a:lnTo>
                    <a:lnTo>
                      <a:pt x="10093" y="8951"/>
                    </a:lnTo>
                    <a:lnTo>
                      <a:pt x="10243" y="8734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60" y="7781"/>
                    </a:lnTo>
                    <a:lnTo>
                      <a:pt x="10868" y="7523"/>
                    </a:lnTo>
                    <a:lnTo>
                      <a:pt x="10950" y="7265"/>
                    </a:lnTo>
                    <a:lnTo>
                      <a:pt x="11032" y="6992"/>
                    </a:lnTo>
                    <a:lnTo>
                      <a:pt x="11086" y="6720"/>
                    </a:lnTo>
                    <a:lnTo>
                      <a:pt x="11141" y="6448"/>
                    </a:lnTo>
                    <a:lnTo>
                      <a:pt x="11168" y="6176"/>
                    </a:lnTo>
                    <a:lnTo>
                      <a:pt x="11195" y="5891"/>
                    </a:lnTo>
                    <a:lnTo>
                      <a:pt x="11209" y="5591"/>
                    </a:lnTo>
                    <a:lnTo>
                      <a:pt x="11195" y="5306"/>
                    </a:lnTo>
                    <a:lnTo>
                      <a:pt x="11168" y="5020"/>
                    </a:lnTo>
                    <a:lnTo>
                      <a:pt x="11141" y="4748"/>
                    </a:lnTo>
                    <a:lnTo>
                      <a:pt x="11086" y="4462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8" y="3673"/>
                    </a:lnTo>
                    <a:lnTo>
                      <a:pt x="10760" y="3415"/>
                    </a:lnTo>
                    <a:lnTo>
                      <a:pt x="10651" y="3170"/>
                    </a:lnTo>
                    <a:lnTo>
                      <a:pt x="10528" y="2925"/>
                    </a:lnTo>
                    <a:lnTo>
                      <a:pt x="10392" y="2694"/>
                    </a:lnTo>
                    <a:lnTo>
                      <a:pt x="10243" y="2463"/>
                    </a:lnTo>
                    <a:lnTo>
                      <a:pt x="10093" y="2245"/>
                    </a:lnTo>
                    <a:lnTo>
                      <a:pt x="9916" y="2041"/>
                    </a:lnTo>
                    <a:lnTo>
                      <a:pt x="9753" y="1837"/>
                    </a:lnTo>
                    <a:lnTo>
                      <a:pt x="9563" y="1633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03"/>
                    </a:lnTo>
                    <a:lnTo>
                      <a:pt x="8733" y="953"/>
                    </a:lnTo>
                    <a:lnTo>
                      <a:pt x="8502" y="803"/>
                    </a:lnTo>
                    <a:lnTo>
                      <a:pt x="8270" y="667"/>
                    </a:lnTo>
                    <a:lnTo>
                      <a:pt x="8026" y="545"/>
                    </a:lnTo>
                    <a:lnTo>
                      <a:pt x="7781" y="436"/>
                    </a:lnTo>
                    <a:lnTo>
                      <a:pt x="7522" y="341"/>
                    </a:lnTo>
                    <a:lnTo>
                      <a:pt x="7264" y="246"/>
                    </a:lnTo>
                    <a:lnTo>
                      <a:pt x="7005" y="178"/>
                    </a:lnTo>
                    <a:lnTo>
                      <a:pt x="6733" y="110"/>
                    </a:lnTo>
                    <a:lnTo>
                      <a:pt x="6448" y="55"/>
                    </a:lnTo>
                    <a:lnTo>
                      <a:pt x="6176" y="28"/>
                    </a:lnTo>
                    <a:lnTo>
                      <a:pt x="58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171;p28">
                <a:extLst>
                  <a:ext uri="{FF2B5EF4-FFF2-40B4-BE49-F238E27FC236}">
                    <a16:creationId xmlns:a16="http://schemas.microsoft.com/office/drawing/2014/main" id="{B30AF762-3FED-1EF7-5D5D-2FAC8F8AF298}"/>
                  </a:ext>
                </a:extLst>
              </p:cNvPr>
              <p:cNvSpPr/>
              <p:nvPr/>
            </p:nvSpPr>
            <p:spPr>
              <a:xfrm>
                <a:off x="558952" y="2780233"/>
                <a:ext cx="121010" cy="207946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7061" extrusionOk="0">
                    <a:moveTo>
                      <a:pt x="3305" y="327"/>
                    </a:moveTo>
                    <a:lnTo>
                      <a:pt x="3401" y="354"/>
                    </a:lnTo>
                    <a:lnTo>
                      <a:pt x="3496" y="408"/>
                    </a:lnTo>
                    <a:lnTo>
                      <a:pt x="3578" y="504"/>
                    </a:lnTo>
                    <a:lnTo>
                      <a:pt x="3646" y="612"/>
                    </a:lnTo>
                    <a:lnTo>
                      <a:pt x="3700" y="762"/>
                    </a:lnTo>
                    <a:lnTo>
                      <a:pt x="3741" y="925"/>
                    </a:lnTo>
                    <a:lnTo>
                      <a:pt x="3768" y="1116"/>
                    </a:lnTo>
                    <a:lnTo>
                      <a:pt x="3782" y="1333"/>
                    </a:lnTo>
                    <a:lnTo>
                      <a:pt x="3782" y="1565"/>
                    </a:lnTo>
                    <a:lnTo>
                      <a:pt x="3754" y="1809"/>
                    </a:lnTo>
                    <a:lnTo>
                      <a:pt x="3727" y="2082"/>
                    </a:lnTo>
                    <a:lnTo>
                      <a:pt x="3673" y="2367"/>
                    </a:lnTo>
                    <a:lnTo>
                      <a:pt x="3605" y="2666"/>
                    </a:lnTo>
                    <a:lnTo>
                      <a:pt x="3523" y="2993"/>
                    </a:lnTo>
                    <a:lnTo>
                      <a:pt x="3414" y="3319"/>
                    </a:lnTo>
                    <a:lnTo>
                      <a:pt x="3292" y="3659"/>
                    </a:lnTo>
                    <a:lnTo>
                      <a:pt x="3156" y="4000"/>
                    </a:lnTo>
                    <a:lnTo>
                      <a:pt x="3006" y="4340"/>
                    </a:lnTo>
                    <a:lnTo>
                      <a:pt x="2843" y="4666"/>
                    </a:lnTo>
                    <a:lnTo>
                      <a:pt x="2680" y="4965"/>
                    </a:lnTo>
                    <a:lnTo>
                      <a:pt x="2517" y="5237"/>
                    </a:lnTo>
                    <a:lnTo>
                      <a:pt x="2340" y="5496"/>
                    </a:lnTo>
                    <a:lnTo>
                      <a:pt x="2163" y="5741"/>
                    </a:lnTo>
                    <a:lnTo>
                      <a:pt x="2000" y="5945"/>
                    </a:lnTo>
                    <a:lnTo>
                      <a:pt x="1823" y="6135"/>
                    </a:lnTo>
                    <a:lnTo>
                      <a:pt x="1660" y="6298"/>
                    </a:lnTo>
                    <a:lnTo>
                      <a:pt x="1496" y="6434"/>
                    </a:lnTo>
                    <a:lnTo>
                      <a:pt x="1347" y="6543"/>
                    </a:lnTo>
                    <a:lnTo>
                      <a:pt x="1197" y="6638"/>
                    </a:lnTo>
                    <a:lnTo>
                      <a:pt x="1047" y="6693"/>
                    </a:lnTo>
                    <a:lnTo>
                      <a:pt x="925" y="6720"/>
                    </a:lnTo>
                    <a:lnTo>
                      <a:pt x="803" y="6734"/>
                    </a:lnTo>
                    <a:lnTo>
                      <a:pt x="707" y="6706"/>
                    </a:lnTo>
                    <a:lnTo>
                      <a:pt x="612" y="6638"/>
                    </a:lnTo>
                    <a:lnTo>
                      <a:pt x="531" y="6557"/>
                    </a:lnTo>
                    <a:lnTo>
                      <a:pt x="463" y="6448"/>
                    </a:lnTo>
                    <a:lnTo>
                      <a:pt x="408" y="6298"/>
                    </a:lnTo>
                    <a:lnTo>
                      <a:pt x="367" y="6135"/>
                    </a:lnTo>
                    <a:lnTo>
                      <a:pt x="340" y="5945"/>
                    </a:lnTo>
                    <a:lnTo>
                      <a:pt x="327" y="5727"/>
                    </a:lnTo>
                    <a:lnTo>
                      <a:pt x="327" y="5496"/>
                    </a:lnTo>
                    <a:lnTo>
                      <a:pt x="354" y="5237"/>
                    </a:lnTo>
                    <a:lnTo>
                      <a:pt x="381" y="4979"/>
                    </a:lnTo>
                    <a:lnTo>
                      <a:pt x="435" y="4680"/>
                    </a:lnTo>
                    <a:lnTo>
                      <a:pt x="503" y="4380"/>
                    </a:lnTo>
                    <a:lnTo>
                      <a:pt x="585" y="4068"/>
                    </a:lnTo>
                    <a:lnTo>
                      <a:pt x="694" y="3741"/>
                    </a:lnTo>
                    <a:lnTo>
                      <a:pt x="816" y="3401"/>
                    </a:lnTo>
                    <a:lnTo>
                      <a:pt x="952" y="3061"/>
                    </a:lnTo>
                    <a:lnTo>
                      <a:pt x="1102" y="2721"/>
                    </a:lnTo>
                    <a:lnTo>
                      <a:pt x="1265" y="2394"/>
                    </a:lnTo>
                    <a:lnTo>
                      <a:pt x="1428" y="2095"/>
                    </a:lnTo>
                    <a:lnTo>
                      <a:pt x="1592" y="1809"/>
                    </a:lnTo>
                    <a:lnTo>
                      <a:pt x="1768" y="1565"/>
                    </a:lnTo>
                    <a:lnTo>
                      <a:pt x="1945" y="1320"/>
                    </a:lnTo>
                    <a:lnTo>
                      <a:pt x="2108" y="1116"/>
                    </a:lnTo>
                    <a:lnTo>
                      <a:pt x="2285" y="925"/>
                    </a:lnTo>
                    <a:lnTo>
                      <a:pt x="2449" y="762"/>
                    </a:lnTo>
                    <a:lnTo>
                      <a:pt x="2612" y="626"/>
                    </a:lnTo>
                    <a:lnTo>
                      <a:pt x="2761" y="504"/>
                    </a:lnTo>
                    <a:lnTo>
                      <a:pt x="2911" y="422"/>
                    </a:lnTo>
                    <a:lnTo>
                      <a:pt x="3061" y="368"/>
                    </a:lnTo>
                    <a:lnTo>
                      <a:pt x="3183" y="327"/>
                    </a:lnTo>
                    <a:close/>
                    <a:moveTo>
                      <a:pt x="3129" y="0"/>
                    </a:moveTo>
                    <a:lnTo>
                      <a:pt x="3033" y="28"/>
                    </a:lnTo>
                    <a:lnTo>
                      <a:pt x="2843" y="82"/>
                    </a:lnTo>
                    <a:lnTo>
                      <a:pt x="2653" y="177"/>
                    </a:lnTo>
                    <a:lnTo>
                      <a:pt x="2462" y="313"/>
                    </a:lnTo>
                    <a:lnTo>
                      <a:pt x="2258" y="476"/>
                    </a:lnTo>
                    <a:lnTo>
                      <a:pt x="2040" y="680"/>
                    </a:lnTo>
                    <a:lnTo>
                      <a:pt x="1850" y="898"/>
                    </a:lnTo>
                    <a:lnTo>
                      <a:pt x="1660" y="1129"/>
                    </a:lnTo>
                    <a:lnTo>
                      <a:pt x="1483" y="1388"/>
                    </a:lnTo>
                    <a:lnTo>
                      <a:pt x="1292" y="1673"/>
                    </a:lnTo>
                    <a:lnTo>
                      <a:pt x="1115" y="1959"/>
                    </a:lnTo>
                    <a:lnTo>
                      <a:pt x="952" y="2272"/>
                    </a:lnTo>
                    <a:lnTo>
                      <a:pt x="789" y="2598"/>
                    </a:lnTo>
                    <a:lnTo>
                      <a:pt x="639" y="2925"/>
                    </a:lnTo>
                    <a:lnTo>
                      <a:pt x="503" y="3265"/>
                    </a:lnTo>
                    <a:lnTo>
                      <a:pt x="381" y="3605"/>
                    </a:lnTo>
                    <a:lnTo>
                      <a:pt x="272" y="3945"/>
                    </a:lnTo>
                    <a:lnTo>
                      <a:pt x="190" y="4272"/>
                    </a:lnTo>
                    <a:lnTo>
                      <a:pt x="109" y="4598"/>
                    </a:lnTo>
                    <a:lnTo>
                      <a:pt x="54" y="4911"/>
                    </a:lnTo>
                    <a:lnTo>
                      <a:pt x="14" y="5210"/>
                    </a:lnTo>
                    <a:lnTo>
                      <a:pt x="0" y="5496"/>
                    </a:lnTo>
                    <a:lnTo>
                      <a:pt x="0" y="5781"/>
                    </a:lnTo>
                    <a:lnTo>
                      <a:pt x="14" y="6040"/>
                    </a:lnTo>
                    <a:lnTo>
                      <a:pt x="54" y="6285"/>
                    </a:lnTo>
                    <a:lnTo>
                      <a:pt x="122" y="6489"/>
                    </a:lnTo>
                    <a:lnTo>
                      <a:pt x="204" y="6666"/>
                    </a:lnTo>
                    <a:lnTo>
                      <a:pt x="245" y="6747"/>
                    </a:lnTo>
                    <a:lnTo>
                      <a:pt x="299" y="6815"/>
                    </a:lnTo>
                    <a:lnTo>
                      <a:pt x="367" y="6870"/>
                    </a:lnTo>
                    <a:lnTo>
                      <a:pt x="422" y="6924"/>
                    </a:lnTo>
                    <a:lnTo>
                      <a:pt x="490" y="6965"/>
                    </a:lnTo>
                    <a:lnTo>
                      <a:pt x="571" y="7006"/>
                    </a:lnTo>
                    <a:lnTo>
                      <a:pt x="653" y="7033"/>
                    </a:lnTo>
                    <a:lnTo>
                      <a:pt x="721" y="7060"/>
                    </a:lnTo>
                    <a:lnTo>
                      <a:pt x="979" y="7060"/>
                    </a:lnTo>
                    <a:lnTo>
                      <a:pt x="1075" y="7033"/>
                    </a:lnTo>
                    <a:lnTo>
                      <a:pt x="1252" y="6978"/>
                    </a:lnTo>
                    <a:lnTo>
                      <a:pt x="1456" y="6870"/>
                    </a:lnTo>
                    <a:lnTo>
                      <a:pt x="1646" y="6747"/>
                    </a:lnTo>
                    <a:lnTo>
                      <a:pt x="1850" y="6570"/>
                    </a:lnTo>
                    <a:lnTo>
                      <a:pt x="2054" y="6380"/>
                    </a:lnTo>
                    <a:lnTo>
                      <a:pt x="2258" y="6162"/>
                    </a:lnTo>
                    <a:lnTo>
                      <a:pt x="2449" y="5917"/>
                    </a:lnTo>
                    <a:lnTo>
                      <a:pt x="2625" y="5673"/>
                    </a:lnTo>
                    <a:lnTo>
                      <a:pt x="2816" y="5387"/>
                    </a:lnTo>
                    <a:lnTo>
                      <a:pt x="2993" y="5101"/>
                    </a:lnTo>
                    <a:lnTo>
                      <a:pt x="3156" y="4788"/>
                    </a:lnTo>
                    <a:lnTo>
                      <a:pt x="3319" y="4462"/>
                    </a:lnTo>
                    <a:lnTo>
                      <a:pt x="3469" y="4136"/>
                    </a:lnTo>
                    <a:lnTo>
                      <a:pt x="3605" y="3795"/>
                    </a:lnTo>
                    <a:lnTo>
                      <a:pt x="3727" y="3455"/>
                    </a:lnTo>
                    <a:lnTo>
                      <a:pt x="3836" y="3115"/>
                    </a:lnTo>
                    <a:lnTo>
                      <a:pt x="3918" y="2789"/>
                    </a:lnTo>
                    <a:lnTo>
                      <a:pt x="3999" y="2462"/>
                    </a:lnTo>
                    <a:lnTo>
                      <a:pt x="4054" y="2150"/>
                    </a:lnTo>
                    <a:lnTo>
                      <a:pt x="4094" y="1850"/>
                    </a:lnTo>
                    <a:lnTo>
                      <a:pt x="4108" y="1565"/>
                    </a:lnTo>
                    <a:lnTo>
                      <a:pt x="4108" y="1279"/>
                    </a:lnTo>
                    <a:lnTo>
                      <a:pt x="4094" y="1007"/>
                    </a:lnTo>
                    <a:lnTo>
                      <a:pt x="4054" y="776"/>
                    </a:lnTo>
                    <a:lnTo>
                      <a:pt x="3986" y="572"/>
                    </a:lnTo>
                    <a:lnTo>
                      <a:pt x="3904" y="395"/>
                    </a:lnTo>
                    <a:lnTo>
                      <a:pt x="3863" y="313"/>
                    </a:lnTo>
                    <a:lnTo>
                      <a:pt x="3809" y="245"/>
                    </a:lnTo>
                    <a:lnTo>
                      <a:pt x="3741" y="191"/>
                    </a:lnTo>
                    <a:lnTo>
                      <a:pt x="3686" y="136"/>
                    </a:lnTo>
                    <a:lnTo>
                      <a:pt x="3605" y="82"/>
                    </a:lnTo>
                    <a:lnTo>
                      <a:pt x="3537" y="55"/>
                    </a:lnTo>
                    <a:lnTo>
                      <a:pt x="3455" y="28"/>
                    </a:lnTo>
                    <a:lnTo>
                      <a:pt x="3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172;p28">
                <a:extLst>
                  <a:ext uri="{FF2B5EF4-FFF2-40B4-BE49-F238E27FC236}">
                    <a16:creationId xmlns:a16="http://schemas.microsoft.com/office/drawing/2014/main" id="{8DBC5C47-6DF3-7E6D-9560-DE5D5C6B94AC}"/>
                  </a:ext>
                </a:extLst>
              </p:cNvPr>
              <p:cNvSpPr/>
              <p:nvPr/>
            </p:nvSpPr>
            <p:spPr>
              <a:xfrm>
                <a:off x="538513" y="2794663"/>
                <a:ext cx="161857" cy="17908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6081" extrusionOk="0">
                    <a:moveTo>
                      <a:pt x="871" y="327"/>
                    </a:moveTo>
                    <a:lnTo>
                      <a:pt x="993" y="340"/>
                    </a:lnTo>
                    <a:lnTo>
                      <a:pt x="1129" y="381"/>
                    </a:lnTo>
                    <a:lnTo>
                      <a:pt x="1279" y="422"/>
                    </a:lnTo>
                    <a:lnTo>
                      <a:pt x="1442" y="476"/>
                    </a:lnTo>
                    <a:lnTo>
                      <a:pt x="1728" y="626"/>
                    </a:lnTo>
                    <a:lnTo>
                      <a:pt x="1959" y="762"/>
                    </a:lnTo>
                    <a:lnTo>
                      <a:pt x="2204" y="911"/>
                    </a:lnTo>
                    <a:lnTo>
                      <a:pt x="2449" y="1102"/>
                    </a:lnTo>
                    <a:lnTo>
                      <a:pt x="2694" y="1292"/>
                    </a:lnTo>
                    <a:lnTo>
                      <a:pt x="2938" y="1510"/>
                    </a:lnTo>
                    <a:lnTo>
                      <a:pt x="3183" y="1741"/>
                    </a:lnTo>
                    <a:lnTo>
                      <a:pt x="3415" y="1986"/>
                    </a:lnTo>
                    <a:lnTo>
                      <a:pt x="3659" y="2258"/>
                    </a:lnTo>
                    <a:lnTo>
                      <a:pt x="3891" y="2544"/>
                    </a:lnTo>
                    <a:lnTo>
                      <a:pt x="4108" y="2829"/>
                    </a:lnTo>
                    <a:lnTo>
                      <a:pt x="4312" y="3101"/>
                    </a:lnTo>
                    <a:lnTo>
                      <a:pt x="4489" y="3373"/>
                    </a:lnTo>
                    <a:lnTo>
                      <a:pt x="4639" y="3646"/>
                    </a:lnTo>
                    <a:lnTo>
                      <a:pt x="4775" y="3904"/>
                    </a:lnTo>
                    <a:lnTo>
                      <a:pt x="4897" y="4149"/>
                    </a:lnTo>
                    <a:lnTo>
                      <a:pt x="4992" y="4380"/>
                    </a:lnTo>
                    <a:lnTo>
                      <a:pt x="5061" y="4611"/>
                    </a:lnTo>
                    <a:lnTo>
                      <a:pt x="5115" y="4815"/>
                    </a:lnTo>
                    <a:lnTo>
                      <a:pt x="5156" y="5006"/>
                    </a:lnTo>
                    <a:lnTo>
                      <a:pt x="5169" y="5169"/>
                    </a:lnTo>
                    <a:lnTo>
                      <a:pt x="5156" y="5319"/>
                    </a:lnTo>
                    <a:lnTo>
                      <a:pt x="5129" y="5455"/>
                    </a:lnTo>
                    <a:lnTo>
                      <a:pt x="5074" y="5563"/>
                    </a:lnTo>
                    <a:lnTo>
                      <a:pt x="5006" y="5645"/>
                    </a:lnTo>
                    <a:lnTo>
                      <a:pt x="4911" y="5700"/>
                    </a:lnTo>
                    <a:lnTo>
                      <a:pt x="4802" y="5740"/>
                    </a:lnTo>
                    <a:lnTo>
                      <a:pt x="4666" y="5754"/>
                    </a:lnTo>
                    <a:lnTo>
                      <a:pt x="4516" y="5740"/>
                    </a:lnTo>
                    <a:lnTo>
                      <a:pt x="4353" y="5700"/>
                    </a:lnTo>
                    <a:lnTo>
                      <a:pt x="4176" y="5645"/>
                    </a:lnTo>
                    <a:lnTo>
                      <a:pt x="3972" y="5563"/>
                    </a:lnTo>
                    <a:lnTo>
                      <a:pt x="3768" y="5455"/>
                    </a:lnTo>
                    <a:lnTo>
                      <a:pt x="3537" y="5319"/>
                    </a:lnTo>
                    <a:lnTo>
                      <a:pt x="3292" y="5155"/>
                    </a:lnTo>
                    <a:lnTo>
                      <a:pt x="3047" y="4979"/>
                    </a:lnTo>
                    <a:lnTo>
                      <a:pt x="2802" y="4788"/>
                    </a:lnTo>
                    <a:lnTo>
                      <a:pt x="2558" y="4570"/>
                    </a:lnTo>
                    <a:lnTo>
                      <a:pt x="2313" y="4339"/>
                    </a:lnTo>
                    <a:lnTo>
                      <a:pt x="2082" y="4081"/>
                    </a:lnTo>
                    <a:lnTo>
                      <a:pt x="1837" y="3822"/>
                    </a:lnTo>
                    <a:lnTo>
                      <a:pt x="1619" y="3550"/>
                    </a:lnTo>
                    <a:lnTo>
                      <a:pt x="1401" y="3278"/>
                    </a:lnTo>
                    <a:lnTo>
                      <a:pt x="1211" y="3006"/>
                    </a:lnTo>
                    <a:lnTo>
                      <a:pt x="1034" y="2734"/>
                    </a:lnTo>
                    <a:lnTo>
                      <a:pt x="871" y="2462"/>
                    </a:lnTo>
                    <a:lnTo>
                      <a:pt x="721" y="2204"/>
                    </a:lnTo>
                    <a:lnTo>
                      <a:pt x="599" y="1932"/>
                    </a:lnTo>
                    <a:lnTo>
                      <a:pt x="504" y="1687"/>
                    </a:lnTo>
                    <a:lnTo>
                      <a:pt x="422" y="1469"/>
                    </a:lnTo>
                    <a:lnTo>
                      <a:pt x="368" y="1251"/>
                    </a:lnTo>
                    <a:lnTo>
                      <a:pt x="340" y="1075"/>
                    </a:lnTo>
                    <a:lnTo>
                      <a:pt x="327" y="898"/>
                    </a:lnTo>
                    <a:lnTo>
                      <a:pt x="340" y="748"/>
                    </a:lnTo>
                    <a:lnTo>
                      <a:pt x="368" y="626"/>
                    </a:lnTo>
                    <a:lnTo>
                      <a:pt x="422" y="517"/>
                    </a:lnTo>
                    <a:lnTo>
                      <a:pt x="490" y="435"/>
                    </a:lnTo>
                    <a:lnTo>
                      <a:pt x="558" y="381"/>
                    </a:lnTo>
                    <a:lnTo>
                      <a:pt x="653" y="354"/>
                    </a:lnTo>
                    <a:lnTo>
                      <a:pt x="748" y="327"/>
                    </a:lnTo>
                    <a:close/>
                    <a:moveTo>
                      <a:pt x="735" y="0"/>
                    </a:moveTo>
                    <a:lnTo>
                      <a:pt x="653" y="14"/>
                    </a:lnTo>
                    <a:lnTo>
                      <a:pt x="558" y="27"/>
                    </a:lnTo>
                    <a:lnTo>
                      <a:pt x="476" y="54"/>
                    </a:lnTo>
                    <a:lnTo>
                      <a:pt x="408" y="95"/>
                    </a:lnTo>
                    <a:lnTo>
                      <a:pt x="340" y="136"/>
                    </a:lnTo>
                    <a:lnTo>
                      <a:pt x="272" y="177"/>
                    </a:lnTo>
                    <a:lnTo>
                      <a:pt x="218" y="245"/>
                    </a:lnTo>
                    <a:lnTo>
                      <a:pt x="164" y="299"/>
                    </a:lnTo>
                    <a:lnTo>
                      <a:pt x="109" y="367"/>
                    </a:lnTo>
                    <a:lnTo>
                      <a:pt x="82" y="449"/>
                    </a:lnTo>
                    <a:lnTo>
                      <a:pt x="41" y="531"/>
                    </a:lnTo>
                    <a:lnTo>
                      <a:pt x="28" y="626"/>
                    </a:lnTo>
                    <a:lnTo>
                      <a:pt x="0" y="816"/>
                    </a:lnTo>
                    <a:lnTo>
                      <a:pt x="0" y="1034"/>
                    </a:lnTo>
                    <a:lnTo>
                      <a:pt x="41" y="1265"/>
                    </a:lnTo>
                    <a:lnTo>
                      <a:pt x="96" y="1524"/>
                    </a:lnTo>
                    <a:lnTo>
                      <a:pt x="191" y="1796"/>
                    </a:lnTo>
                    <a:lnTo>
                      <a:pt x="300" y="2068"/>
                    </a:lnTo>
                    <a:lnTo>
                      <a:pt x="422" y="2340"/>
                    </a:lnTo>
                    <a:lnTo>
                      <a:pt x="572" y="2625"/>
                    </a:lnTo>
                    <a:lnTo>
                      <a:pt x="748" y="2911"/>
                    </a:lnTo>
                    <a:lnTo>
                      <a:pt x="925" y="3197"/>
                    </a:lnTo>
                    <a:lnTo>
                      <a:pt x="1129" y="3482"/>
                    </a:lnTo>
                    <a:lnTo>
                      <a:pt x="1347" y="3768"/>
                    </a:lnTo>
                    <a:lnTo>
                      <a:pt x="1592" y="4040"/>
                    </a:lnTo>
                    <a:lnTo>
                      <a:pt x="1837" y="4312"/>
                    </a:lnTo>
                    <a:lnTo>
                      <a:pt x="2082" y="4570"/>
                    </a:lnTo>
                    <a:lnTo>
                      <a:pt x="2340" y="4815"/>
                    </a:lnTo>
                    <a:lnTo>
                      <a:pt x="2598" y="5047"/>
                    </a:lnTo>
                    <a:lnTo>
                      <a:pt x="2857" y="5251"/>
                    </a:lnTo>
                    <a:lnTo>
                      <a:pt x="3115" y="5441"/>
                    </a:lnTo>
                    <a:lnTo>
                      <a:pt x="3360" y="5604"/>
                    </a:lnTo>
                    <a:lnTo>
                      <a:pt x="3619" y="5754"/>
                    </a:lnTo>
                    <a:lnTo>
                      <a:pt x="3918" y="5904"/>
                    </a:lnTo>
                    <a:lnTo>
                      <a:pt x="4122" y="5972"/>
                    </a:lnTo>
                    <a:lnTo>
                      <a:pt x="4326" y="6040"/>
                    </a:lnTo>
                    <a:lnTo>
                      <a:pt x="4503" y="6067"/>
                    </a:lnTo>
                    <a:lnTo>
                      <a:pt x="4680" y="6080"/>
                    </a:lnTo>
                    <a:lnTo>
                      <a:pt x="4843" y="6067"/>
                    </a:lnTo>
                    <a:lnTo>
                      <a:pt x="4979" y="6040"/>
                    </a:lnTo>
                    <a:lnTo>
                      <a:pt x="5115" y="5972"/>
                    </a:lnTo>
                    <a:lnTo>
                      <a:pt x="5224" y="5890"/>
                    </a:lnTo>
                    <a:lnTo>
                      <a:pt x="5278" y="5836"/>
                    </a:lnTo>
                    <a:lnTo>
                      <a:pt x="5333" y="5781"/>
                    </a:lnTo>
                    <a:lnTo>
                      <a:pt x="5387" y="5700"/>
                    </a:lnTo>
                    <a:lnTo>
                      <a:pt x="5414" y="5631"/>
                    </a:lnTo>
                    <a:lnTo>
                      <a:pt x="5441" y="5550"/>
                    </a:lnTo>
                    <a:lnTo>
                      <a:pt x="5469" y="5455"/>
                    </a:lnTo>
                    <a:lnTo>
                      <a:pt x="5496" y="5264"/>
                    </a:lnTo>
                    <a:lnTo>
                      <a:pt x="5496" y="5047"/>
                    </a:lnTo>
                    <a:lnTo>
                      <a:pt x="5455" y="4815"/>
                    </a:lnTo>
                    <a:lnTo>
                      <a:pt x="5401" y="4557"/>
                    </a:lnTo>
                    <a:lnTo>
                      <a:pt x="5305" y="4285"/>
                    </a:lnTo>
                    <a:lnTo>
                      <a:pt x="5197" y="4013"/>
                    </a:lnTo>
                    <a:lnTo>
                      <a:pt x="5074" y="3741"/>
                    </a:lnTo>
                    <a:lnTo>
                      <a:pt x="4924" y="3455"/>
                    </a:lnTo>
                    <a:lnTo>
                      <a:pt x="4748" y="3169"/>
                    </a:lnTo>
                    <a:lnTo>
                      <a:pt x="4571" y="2884"/>
                    </a:lnTo>
                    <a:lnTo>
                      <a:pt x="4367" y="2598"/>
                    </a:lnTo>
                    <a:lnTo>
                      <a:pt x="4136" y="2312"/>
                    </a:lnTo>
                    <a:lnTo>
                      <a:pt x="3904" y="2040"/>
                    </a:lnTo>
                    <a:lnTo>
                      <a:pt x="3659" y="1755"/>
                    </a:lnTo>
                    <a:lnTo>
                      <a:pt x="3415" y="1510"/>
                    </a:lnTo>
                    <a:lnTo>
                      <a:pt x="3156" y="1265"/>
                    </a:lnTo>
                    <a:lnTo>
                      <a:pt x="2898" y="1034"/>
                    </a:lnTo>
                    <a:lnTo>
                      <a:pt x="2639" y="830"/>
                    </a:lnTo>
                    <a:lnTo>
                      <a:pt x="2381" y="639"/>
                    </a:lnTo>
                    <a:lnTo>
                      <a:pt x="2136" y="476"/>
                    </a:lnTo>
                    <a:lnTo>
                      <a:pt x="1877" y="327"/>
                    </a:lnTo>
                    <a:lnTo>
                      <a:pt x="1619" y="204"/>
                    </a:lnTo>
                    <a:lnTo>
                      <a:pt x="1374" y="109"/>
                    </a:lnTo>
                    <a:lnTo>
                      <a:pt x="1143" y="4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173;p28">
                <a:extLst>
                  <a:ext uri="{FF2B5EF4-FFF2-40B4-BE49-F238E27FC236}">
                    <a16:creationId xmlns:a16="http://schemas.microsoft.com/office/drawing/2014/main" id="{3162BFA3-61DE-71C5-758E-581501DB0425}"/>
                  </a:ext>
                </a:extLst>
              </p:cNvPr>
              <p:cNvSpPr/>
              <p:nvPr/>
            </p:nvSpPr>
            <p:spPr>
              <a:xfrm>
                <a:off x="508061" y="2838721"/>
                <a:ext cx="222760" cy="90971"/>
              </a:xfrm>
              <a:custGeom>
                <a:avLst/>
                <a:gdLst/>
                <a:ahLst/>
                <a:cxnLst/>
                <a:rect l="l" t="t" r="r" b="b"/>
                <a:pathLst>
                  <a:path w="7564" h="3089" extrusionOk="0">
                    <a:moveTo>
                      <a:pt x="4068" y="327"/>
                    </a:moveTo>
                    <a:lnTo>
                      <a:pt x="4421" y="340"/>
                    </a:lnTo>
                    <a:lnTo>
                      <a:pt x="4748" y="354"/>
                    </a:lnTo>
                    <a:lnTo>
                      <a:pt x="5074" y="381"/>
                    </a:lnTo>
                    <a:lnTo>
                      <a:pt x="5387" y="422"/>
                    </a:lnTo>
                    <a:lnTo>
                      <a:pt x="5686" y="463"/>
                    </a:lnTo>
                    <a:lnTo>
                      <a:pt x="5972" y="531"/>
                    </a:lnTo>
                    <a:lnTo>
                      <a:pt x="6231" y="612"/>
                    </a:lnTo>
                    <a:lnTo>
                      <a:pt x="6530" y="721"/>
                    </a:lnTo>
                    <a:lnTo>
                      <a:pt x="6679" y="789"/>
                    </a:lnTo>
                    <a:lnTo>
                      <a:pt x="6815" y="871"/>
                    </a:lnTo>
                    <a:lnTo>
                      <a:pt x="6938" y="939"/>
                    </a:lnTo>
                    <a:lnTo>
                      <a:pt x="7033" y="1021"/>
                    </a:lnTo>
                    <a:lnTo>
                      <a:pt x="7115" y="1102"/>
                    </a:lnTo>
                    <a:lnTo>
                      <a:pt x="7169" y="1197"/>
                    </a:lnTo>
                    <a:lnTo>
                      <a:pt x="7210" y="1279"/>
                    </a:lnTo>
                    <a:lnTo>
                      <a:pt x="7224" y="1374"/>
                    </a:lnTo>
                    <a:lnTo>
                      <a:pt x="7210" y="1483"/>
                    </a:lnTo>
                    <a:lnTo>
                      <a:pt x="7169" y="1592"/>
                    </a:lnTo>
                    <a:lnTo>
                      <a:pt x="7101" y="1701"/>
                    </a:lnTo>
                    <a:lnTo>
                      <a:pt x="6992" y="1809"/>
                    </a:lnTo>
                    <a:lnTo>
                      <a:pt x="6856" y="1918"/>
                    </a:lnTo>
                    <a:lnTo>
                      <a:pt x="6707" y="2027"/>
                    </a:lnTo>
                    <a:lnTo>
                      <a:pt x="6516" y="2136"/>
                    </a:lnTo>
                    <a:lnTo>
                      <a:pt x="6312" y="2231"/>
                    </a:lnTo>
                    <a:lnTo>
                      <a:pt x="6067" y="2326"/>
                    </a:lnTo>
                    <a:lnTo>
                      <a:pt x="5809" y="2408"/>
                    </a:lnTo>
                    <a:lnTo>
                      <a:pt x="5537" y="2490"/>
                    </a:lnTo>
                    <a:lnTo>
                      <a:pt x="5238" y="2558"/>
                    </a:lnTo>
                    <a:lnTo>
                      <a:pt x="4911" y="2626"/>
                    </a:lnTo>
                    <a:lnTo>
                      <a:pt x="4571" y="2680"/>
                    </a:lnTo>
                    <a:lnTo>
                      <a:pt x="4217" y="2721"/>
                    </a:lnTo>
                    <a:lnTo>
                      <a:pt x="3836" y="2748"/>
                    </a:lnTo>
                    <a:lnTo>
                      <a:pt x="3143" y="2748"/>
                    </a:lnTo>
                    <a:lnTo>
                      <a:pt x="2816" y="2734"/>
                    </a:lnTo>
                    <a:lnTo>
                      <a:pt x="2490" y="2707"/>
                    </a:lnTo>
                    <a:lnTo>
                      <a:pt x="2177" y="2666"/>
                    </a:lnTo>
                    <a:lnTo>
                      <a:pt x="1878" y="2612"/>
                    </a:lnTo>
                    <a:lnTo>
                      <a:pt x="1592" y="2558"/>
                    </a:lnTo>
                    <a:lnTo>
                      <a:pt x="1334" y="2476"/>
                    </a:lnTo>
                    <a:lnTo>
                      <a:pt x="1116" y="2394"/>
                    </a:lnTo>
                    <a:lnTo>
                      <a:pt x="912" y="2313"/>
                    </a:lnTo>
                    <a:lnTo>
                      <a:pt x="749" y="2231"/>
                    </a:lnTo>
                    <a:lnTo>
                      <a:pt x="613" y="2136"/>
                    </a:lnTo>
                    <a:lnTo>
                      <a:pt x="490" y="2027"/>
                    </a:lnTo>
                    <a:lnTo>
                      <a:pt x="409" y="1932"/>
                    </a:lnTo>
                    <a:lnTo>
                      <a:pt x="354" y="1823"/>
                    </a:lnTo>
                    <a:lnTo>
                      <a:pt x="341" y="1714"/>
                    </a:lnTo>
                    <a:lnTo>
                      <a:pt x="354" y="1605"/>
                    </a:lnTo>
                    <a:lnTo>
                      <a:pt x="395" y="1497"/>
                    </a:lnTo>
                    <a:lnTo>
                      <a:pt x="463" y="1388"/>
                    </a:lnTo>
                    <a:lnTo>
                      <a:pt x="558" y="1279"/>
                    </a:lnTo>
                    <a:lnTo>
                      <a:pt x="694" y="1170"/>
                    </a:lnTo>
                    <a:lnTo>
                      <a:pt x="857" y="1061"/>
                    </a:lnTo>
                    <a:lnTo>
                      <a:pt x="1034" y="953"/>
                    </a:lnTo>
                    <a:lnTo>
                      <a:pt x="1252" y="857"/>
                    </a:lnTo>
                    <a:lnTo>
                      <a:pt x="1497" y="762"/>
                    </a:lnTo>
                    <a:lnTo>
                      <a:pt x="1769" y="667"/>
                    </a:lnTo>
                    <a:lnTo>
                      <a:pt x="2068" y="585"/>
                    </a:lnTo>
                    <a:lnTo>
                      <a:pt x="2367" y="517"/>
                    </a:lnTo>
                    <a:lnTo>
                      <a:pt x="2694" y="449"/>
                    </a:lnTo>
                    <a:lnTo>
                      <a:pt x="3034" y="408"/>
                    </a:lnTo>
                    <a:lnTo>
                      <a:pt x="3374" y="368"/>
                    </a:lnTo>
                    <a:lnTo>
                      <a:pt x="3728" y="340"/>
                    </a:lnTo>
                    <a:lnTo>
                      <a:pt x="4068" y="327"/>
                    </a:lnTo>
                    <a:close/>
                    <a:moveTo>
                      <a:pt x="4068" y="0"/>
                    </a:moveTo>
                    <a:lnTo>
                      <a:pt x="3700" y="14"/>
                    </a:lnTo>
                    <a:lnTo>
                      <a:pt x="3333" y="41"/>
                    </a:lnTo>
                    <a:lnTo>
                      <a:pt x="2980" y="68"/>
                    </a:lnTo>
                    <a:lnTo>
                      <a:pt x="2639" y="123"/>
                    </a:lnTo>
                    <a:lnTo>
                      <a:pt x="2299" y="191"/>
                    </a:lnTo>
                    <a:lnTo>
                      <a:pt x="1973" y="259"/>
                    </a:lnTo>
                    <a:lnTo>
                      <a:pt x="1674" y="354"/>
                    </a:lnTo>
                    <a:lnTo>
                      <a:pt x="1388" y="449"/>
                    </a:lnTo>
                    <a:lnTo>
                      <a:pt x="1116" y="558"/>
                    </a:lnTo>
                    <a:lnTo>
                      <a:pt x="857" y="680"/>
                    </a:lnTo>
                    <a:lnTo>
                      <a:pt x="626" y="816"/>
                    </a:lnTo>
                    <a:lnTo>
                      <a:pt x="436" y="953"/>
                    </a:lnTo>
                    <a:lnTo>
                      <a:pt x="273" y="1102"/>
                    </a:lnTo>
                    <a:lnTo>
                      <a:pt x="150" y="1252"/>
                    </a:lnTo>
                    <a:lnTo>
                      <a:pt x="109" y="1333"/>
                    </a:lnTo>
                    <a:lnTo>
                      <a:pt x="69" y="1401"/>
                    </a:lnTo>
                    <a:lnTo>
                      <a:pt x="41" y="1483"/>
                    </a:lnTo>
                    <a:lnTo>
                      <a:pt x="14" y="1565"/>
                    </a:lnTo>
                    <a:lnTo>
                      <a:pt x="1" y="1646"/>
                    </a:lnTo>
                    <a:lnTo>
                      <a:pt x="1" y="1728"/>
                    </a:lnTo>
                    <a:lnTo>
                      <a:pt x="28" y="1864"/>
                    </a:lnTo>
                    <a:lnTo>
                      <a:pt x="69" y="2000"/>
                    </a:lnTo>
                    <a:lnTo>
                      <a:pt x="150" y="2136"/>
                    </a:lnTo>
                    <a:lnTo>
                      <a:pt x="245" y="2258"/>
                    </a:lnTo>
                    <a:lnTo>
                      <a:pt x="381" y="2367"/>
                    </a:lnTo>
                    <a:lnTo>
                      <a:pt x="531" y="2476"/>
                    </a:lnTo>
                    <a:lnTo>
                      <a:pt x="708" y="2585"/>
                    </a:lnTo>
                    <a:lnTo>
                      <a:pt x="912" y="2680"/>
                    </a:lnTo>
                    <a:lnTo>
                      <a:pt x="1225" y="2789"/>
                    </a:lnTo>
                    <a:lnTo>
                      <a:pt x="1497" y="2870"/>
                    </a:lnTo>
                    <a:lnTo>
                      <a:pt x="1796" y="2938"/>
                    </a:lnTo>
                    <a:lnTo>
                      <a:pt x="2109" y="2993"/>
                    </a:lnTo>
                    <a:lnTo>
                      <a:pt x="2435" y="3034"/>
                    </a:lnTo>
                    <a:lnTo>
                      <a:pt x="2775" y="3074"/>
                    </a:lnTo>
                    <a:lnTo>
                      <a:pt x="3129" y="3088"/>
                    </a:lnTo>
                    <a:lnTo>
                      <a:pt x="3496" y="3088"/>
                    </a:lnTo>
                    <a:lnTo>
                      <a:pt x="3864" y="3074"/>
                    </a:lnTo>
                    <a:lnTo>
                      <a:pt x="4231" y="3047"/>
                    </a:lnTo>
                    <a:lnTo>
                      <a:pt x="4585" y="3006"/>
                    </a:lnTo>
                    <a:lnTo>
                      <a:pt x="4925" y="2966"/>
                    </a:lnTo>
                    <a:lnTo>
                      <a:pt x="5265" y="2898"/>
                    </a:lnTo>
                    <a:lnTo>
                      <a:pt x="5591" y="2830"/>
                    </a:lnTo>
                    <a:lnTo>
                      <a:pt x="5890" y="2734"/>
                    </a:lnTo>
                    <a:lnTo>
                      <a:pt x="6176" y="2639"/>
                    </a:lnTo>
                    <a:lnTo>
                      <a:pt x="6448" y="2530"/>
                    </a:lnTo>
                    <a:lnTo>
                      <a:pt x="6707" y="2408"/>
                    </a:lnTo>
                    <a:lnTo>
                      <a:pt x="6938" y="2272"/>
                    </a:lnTo>
                    <a:lnTo>
                      <a:pt x="7128" y="2136"/>
                    </a:lnTo>
                    <a:lnTo>
                      <a:pt x="7292" y="1986"/>
                    </a:lnTo>
                    <a:lnTo>
                      <a:pt x="7414" y="1837"/>
                    </a:lnTo>
                    <a:lnTo>
                      <a:pt x="7455" y="1755"/>
                    </a:lnTo>
                    <a:lnTo>
                      <a:pt x="7496" y="1673"/>
                    </a:lnTo>
                    <a:lnTo>
                      <a:pt x="7523" y="1592"/>
                    </a:lnTo>
                    <a:lnTo>
                      <a:pt x="7550" y="1510"/>
                    </a:lnTo>
                    <a:lnTo>
                      <a:pt x="7564" y="1429"/>
                    </a:lnTo>
                    <a:lnTo>
                      <a:pt x="7564" y="1347"/>
                    </a:lnTo>
                    <a:lnTo>
                      <a:pt x="7550" y="1265"/>
                    </a:lnTo>
                    <a:lnTo>
                      <a:pt x="7536" y="1197"/>
                    </a:lnTo>
                    <a:lnTo>
                      <a:pt x="7509" y="1116"/>
                    </a:lnTo>
                    <a:lnTo>
                      <a:pt x="7468" y="1034"/>
                    </a:lnTo>
                    <a:lnTo>
                      <a:pt x="7414" y="966"/>
                    </a:lnTo>
                    <a:lnTo>
                      <a:pt x="7360" y="884"/>
                    </a:lnTo>
                    <a:lnTo>
                      <a:pt x="7224" y="748"/>
                    </a:lnTo>
                    <a:lnTo>
                      <a:pt x="7060" y="612"/>
                    </a:lnTo>
                    <a:lnTo>
                      <a:pt x="6843" y="504"/>
                    </a:lnTo>
                    <a:lnTo>
                      <a:pt x="6611" y="395"/>
                    </a:lnTo>
                    <a:lnTo>
                      <a:pt x="6339" y="286"/>
                    </a:lnTo>
                    <a:lnTo>
                      <a:pt x="6054" y="204"/>
                    </a:lnTo>
                    <a:lnTo>
                      <a:pt x="5768" y="136"/>
                    </a:lnTo>
                    <a:lnTo>
                      <a:pt x="5455" y="82"/>
                    </a:lnTo>
                    <a:lnTo>
                      <a:pt x="5129" y="41"/>
                    </a:lnTo>
                    <a:lnTo>
                      <a:pt x="4789" y="14"/>
                    </a:lnTo>
                    <a:lnTo>
                      <a:pt x="44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174;p28">
                <a:extLst>
                  <a:ext uri="{FF2B5EF4-FFF2-40B4-BE49-F238E27FC236}">
                    <a16:creationId xmlns:a16="http://schemas.microsoft.com/office/drawing/2014/main" id="{62911F6B-92D4-61CC-28BE-F563BBDAECF3}"/>
                  </a:ext>
                </a:extLst>
              </p:cNvPr>
              <p:cNvSpPr/>
              <p:nvPr/>
            </p:nvSpPr>
            <p:spPr>
              <a:xfrm>
                <a:off x="594999" y="2859543"/>
                <a:ext cx="48887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661" extrusionOk="0">
                    <a:moveTo>
                      <a:pt x="830" y="1"/>
                    </a:moveTo>
                    <a:lnTo>
                      <a:pt x="667" y="28"/>
                    </a:lnTo>
                    <a:lnTo>
                      <a:pt x="517" y="69"/>
                    </a:lnTo>
                    <a:lnTo>
                      <a:pt x="381" y="137"/>
                    </a:lnTo>
                    <a:lnTo>
                      <a:pt x="259" y="246"/>
                    </a:lnTo>
                    <a:lnTo>
                      <a:pt x="191" y="300"/>
                    </a:lnTo>
                    <a:lnTo>
                      <a:pt x="150" y="368"/>
                    </a:lnTo>
                    <a:lnTo>
                      <a:pt x="109" y="436"/>
                    </a:lnTo>
                    <a:lnTo>
                      <a:pt x="68" y="504"/>
                    </a:lnTo>
                    <a:lnTo>
                      <a:pt x="41" y="586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14" y="994"/>
                    </a:lnTo>
                    <a:lnTo>
                      <a:pt x="55" y="1143"/>
                    </a:lnTo>
                    <a:lnTo>
                      <a:pt x="136" y="1293"/>
                    </a:lnTo>
                    <a:lnTo>
                      <a:pt x="232" y="1415"/>
                    </a:lnTo>
                    <a:lnTo>
                      <a:pt x="286" y="1470"/>
                    </a:lnTo>
                    <a:lnTo>
                      <a:pt x="354" y="1511"/>
                    </a:lnTo>
                    <a:lnTo>
                      <a:pt x="422" y="1565"/>
                    </a:lnTo>
                    <a:lnTo>
                      <a:pt x="504" y="1592"/>
                    </a:lnTo>
                    <a:lnTo>
                      <a:pt x="585" y="1633"/>
                    </a:lnTo>
                    <a:lnTo>
                      <a:pt x="667" y="1647"/>
                    </a:lnTo>
                    <a:lnTo>
                      <a:pt x="748" y="1660"/>
                    </a:lnTo>
                    <a:lnTo>
                      <a:pt x="830" y="1660"/>
                    </a:lnTo>
                    <a:lnTo>
                      <a:pt x="980" y="1647"/>
                    </a:lnTo>
                    <a:lnTo>
                      <a:pt x="1143" y="1606"/>
                    </a:lnTo>
                    <a:lnTo>
                      <a:pt x="1279" y="1538"/>
                    </a:lnTo>
                    <a:lnTo>
                      <a:pt x="1401" y="1429"/>
                    </a:lnTo>
                    <a:lnTo>
                      <a:pt x="1456" y="1375"/>
                    </a:lnTo>
                    <a:lnTo>
                      <a:pt x="1510" y="1307"/>
                    </a:lnTo>
                    <a:lnTo>
                      <a:pt x="1551" y="1238"/>
                    </a:lnTo>
                    <a:lnTo>
                      <a:pt x="1592" y="1157"/>
                    </a:lnTo>
                    <a:lnTo>
                      <a:pt x="1619" y="1075"/>
                    </a:lnTo>
                    <a:lnTo>
                      <a:pt x="1646" y="1007"/>
                    </a:lnTo>
                    <a:lnTo>
                      <a:pt x="1660" y="926"/>
                    </a:lnTo>
                    <a:lnTo>
                      <a:pt x="1660" y="844"/>
                    </a:lnTo>
                    <a:lnTo>
                      <a:pt x="1646" y="681"/>
                    </a:lnTo>
                    <a:lnTo>
                      <a:pt x="1592" y="531"/>
                    </a:lnTo>
                    <a:lnTo>
                      <a:pt x="1524" y="382"/>
                    </a:lnTo>
                    <a:lnTo>
                      <a:pt x="1429" y="259"/>
                    </a:lnTo>
                    <a:lnTo>
                      <a:pt x="1361" y="205"/>
                    </a:lnTo>
                    <a:lnTo>
                      <a:pt x="1306" y="150"/>
                    </a:lnTo>
                    <a:lnTo>
                      <a:pt x="1225" y="109"/>
                    </a:lnTo>
                    <a:lnTo>
                      <a:pt x="1157" y="69"/>
                    </a:lnTo>
                    <a:lnTo>
                      <a:pt x="1075" y="41"/>
                    </a:lnTo>
                    <a:lnTo>
                      <a:pt x="993" y="28"/>
                    </a:lnTo>
                    <a:lnTo>
                      <a:pt x="912" y="14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175;p28">
                <a:extLst>
                  <a:ext uri="{FF2B5EF4-FFF2-40B4-BE49-F238E27FC236}">
                    <a16:creationId xmlns:a16="http://schemas.microsoft.com/office/drawing/2014/main" id="{CDFC69B5-9F7B-3A1B-3404-12B26B2FF0D5}"/>
                  </a:ext>
                </a:extLst>
              </p:cNvPr>
              <p:cNvSpPr/>
              <p:nvPr/>
            </p:nvSpPr>
            <p:spPr>
              <a:xfrm>
                <a:off x="661086" y="2790658"/>
                <a:ext cx="28890" cy="28449"/>
              </a:xfrm>
              <a:custGeom>
                <a:avLst/>
                <a:gdLst/>
                <a:ahLst/>
                <a:cxnLst/>
                <a:rect l="l" t="t" r="r" b="b"/>
                <a:pathLst>
                  <a:path w="981" h="966" extrusionOk="0">
                    <a:moveTo>
                      <a:pt x="395" y="0"/>
                    </a:moveTo>
                    <a:lnTo>
                      <a:pt x="314" y="27"/>
                    </a:lnTo>
                    <a:lnTo>
                      <a:pt x="232" y="68"/>
                    </a:lnTo>
                    <a:lnTo>
                      <a:pt x="150" y="136"/>
                    </a:lnTo>
                    <a:lnTo>
                      <a:pt x="96" y="204"/>
                    </a:lnTo>
                    <a:lnTo>
                      <a:pt x="42" y="286"/>
                    </a:lnTo>
                    <a:lnTo>
                      <a:pt x="14" y="381"/>
                    </a:lnTo>
                    <a:lnTo>
                      <a:pt x="1" y="476"/>
                    </a:lnTo>
                    <a:lnTo>
                      <a:pt x="14" y="571"/>
                    </a:lnTo>
                    <a:lnTo>
                      <a:pt x="42" y="667"/>
                    </a:lnTo>
                    <a:lnTo>
                      <a:pt x="82" y="748"/>
                    </a:lnTo>
                    <a:lnTo>
                      <a:pt x="137" y="816"/>
                    </a:lnTo>
                    <a:lnTo>
                      <a:pt x="218" y="884"/>
                    </a:lnTo>
                    <a:lnTo>
                      <a:pt x="300" y="925"/>
                    </a:lnTo>
                    <a:lnTo>
                      <a:pt x="395" y="966"/>
                    </a:lnTo>
                    <a:lnTo>
                      <a:pt x="586" y="966"/>
                    </a:lnTo>
                    <a:lnTo>
                      <a:pt x="681" y="939"/>
                    </a:lnTo>
                    <a:lnTo>
                      <a:pt x="762" y="884"/>
                    </a:lnTo>
                    <a:lnTo>
                      <a:pt x="830" y="830"/>
                    </a:lnTo>
                    <a:lnTo>
                      <a:pt x="899" y="762"/>
                    </a:lnTo>
                    <a:lnTo>
                      <a:pt x="939" y="667"/>
                    </a:lnTo>
                    <a:lnTo>
                      <a:pt x="967" y="585"/>
                    </a:lnTo>
                    <a:lnTo>
                      <a:pt x="980" y="490"/>
                    </a:lnTo>
                    <a:lnTo>
                      <a:pt x="967" y="394"/>
                    </a:lnTo>
                    <a:lnTo>
                      <a:pt x="939" y="299"/>
                    </a:lnTo>
                    <a:lnTo>
                      <a:pt x="899" y="218"/>
                    </a:lnTo>
                    <a:lnTo>
                      <a:pt x="844" y="150"/>
                    </a:lnTo>
                    <a:lnTo>
                      <a:pt x="776" y="82"/>
                    </a:lnTo>
                    <a:lnTo>
                      <a:pt x="681" y="27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176;p28">
                <a:extLst>
                  <a:ext uri="{FF2B5EF4-FFF2-40B4-BE49-F238E27FC236}">
                    <a16:creationId xmlns:a16="http://schemas.microsoft.com/office/drawing/2014/main" id="{599E69B8-BDAB-9F83-121B-4C4E5C4A905B}"/>
                  </a:ext>
                </a:extLst>
              </p:cNvPr>
              <p:cNvSpPr/>
              <p:nvPr/>
            </p:nvSpPr>
            <p:spPr>
              <a:xfrm>
                <a:off x="506471" y="2860750"/>
                <a:ext cx="28449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299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27" y="300"/>
                    </a:lnTo>
                    <a:lnTo>
                      <a:pt x="0" y="395"/>
                    </a:lnTo>
                    <a:lnTo>
                      <a:pt x="0" y="490"/>
                    </a:lnTo>
                    <a:lnTo>
                      <a:pt x="0" y="585"/>
                    </a:lnTo>
                    <a:lnTo>
                      <a:pt x="27" y="667"/>
                    </a:lnTo>
                    <a:lnTo>
                      <a:pt x="68" y="762"/>
                    </a:lnTo>
                    <a:lnTo>
                      <a:pt x="136" y="830"/>
                    </a:lnTo>
                    <a:lnTo>
                      <a:pt x="204" y="898"/>
                    </a:lnTo>
                    <a:lnTo>
                      <a:pt x="286" y="939"/>
                    </a:lnTo>
                    <a:lnTo>
                      <a:pt x="381" y="966"/>
                    </a:lnTo>
                    <a:lnTo>
                      <a:pt x="476" y="980"/>
                    </a:lnTo>
                    <a:lnTo>
                      <a:pt x="571" y="966"/>
                    </a:lnTo>
                    <a:lnTo>
                      <a:pt x="667" y="939"/>
                    </a:lnTo>
                    <a:lnTo>
                      <a:pt x="748" y="898"/>
                    </a:lnTo>
                    <a:lnTo>
                      <a:pt x="816" y="844"/>
                    </a:lnTo>
                    <a:lnTo>
                      <a:pt x="884" y="762"/>
                    </a:lnTo>
                    <a:lnTo>
                      <a:pt x="925" y="681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2"/>
                    </a:lnTo>
                    <a:lnTo>
                      <a:pt x="830" y="150"/>
                    </a:lnTo>
                    <a:lnTo>
                      <a:pt x="762" y="96"/>
                    </a:lnTo>
                    <a:lnTo>
                      <a:pt x="667" y="41"/>
                    </a:lnTo>
                    <a:lnTo>
                      <a:pt x="585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177;p28">
                <a:extLst>
                  <a:ext uri="{FF2B5EF4-FFF2-40B4-BE49-F238E27FC236}">
                    <a16:creationId xmlns:a16="http://schemas.microsoft.com/office/drawing/2014/main" id="{FFA8BFE8-3F67-4EB8-C79B-4DD6AE0DC53F}"/>
                  </a:ext>
                </a:extLst>
              </p:cNvPr>
              <p:cNvSpPr/>
              <p:nvPr/>
            </p:nvSpPr>
            <p:spPr>
              <a:xfrm>
                <a:off x="678315" y="2916441"/>
                <a:ext cx="28478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7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300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41" y="299"/>
                    </a:lnTo>
                    <a:lnTo>
                      <a:pt x="1" y="395"/>
                    </a:lnTo>
                    <a:lnTo>
                      <a:pt x="1" y="490"/>
                    </a:lnTo>
                    <a:lnTo>
                      <a:pt x="1" y="585"/>
                    </a:lnTo>
                    <a:lnTo>
                      <a:pt x="28" y="680"/>
                    </a:lnTo>
                    <a:lnTo>
                      <a:pt x="82" y="762"/>
                    </a:lnTo>
                    <a:lnTo>
                      <a:pt x="137" y="830"/>
                    </a:lnTo>
                    <a:lnTo>
                      <a:pt x="205" y="898"/>
                    </a:lnTo>
                    <a:lnTo>
                      <a:pt x="300" y="939"/>
                    </a:lnTo>
                    <a:lnTo>
                      <a:pt x="382" y="966"/>
                    </a:lnTo>
                    <a:lnTo>
                      <a:pt x="477" y="980"/>
                    </a:lnTo>
                    <a:lnTo>
                      <a:pt x="572" y="966"/>
                    </a:lnTo>
                    <a:lnTo>
                      <a:pt x="667" y="939"/>
                    </a:lnTo>
                    <a:lnTo>
                      <a:pt x="749" y="898"/>
                    </a:lnTo>
                    <a:lnTo>
                      <a:pt x="817" y="844"/>
                    </a:lnTo>
                    <a:lnTo>
                      <a:pt x="885" y="776"/>
                    </a:lnTo>
                    <a:lnTo>
                      <a:pt x="939" y="680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1"/>
                    </a:lnTo>
                    <a:lnTo>
                      <a:pt x="830" y="150"/>
                    </a:lnTo>
                    <a:lnTo>
                      <a:pt x="762" y="95"/>
                    </a:lnTo>
                    <a:lnTo>
                      <a:pt x="681" y="41"/>
                    </a:lnTo>
                    <a:lnTo>
                      <a:pt x="586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099;p28">
              <a:extLst>
                <a:ext uri="{FF2B5EF4-FFF2-40B4-BE49-F238E27FC236}">
                  <a16:creationId xmlns:a16="http://schemas.microsoft.com/office/drawing/2014/main" id="{65DB35FC-02C7-78E9-09A2-5582BA99B67B}"/>
                </a:ext>
              </a:extLst>
            </p:cNvPr>
            <p:cNvSpPr/>
            <p:nvPr/>
          </p:nvSpPr>
          <p:spPr>
            <a:xfrm>
              <a:off x="3542850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1;p28">
              <a:extLst>
                <a:ext uri="{FF2B5EF4-FFF2-40B4-BE49-F238E27FC236}">
                  <a16:creationId xmlns:a16="http://schemas.microsoft.com/office/drawing/2014/main" id="{E2493CB1-67D3-79C7-7965-C8C0BF4ABC7E}"/>
                </a:ext>
              </a:extLst>
            </p:cNvPr>
            <p:cNvSpPr/>
            <p:nvPr/>
          </p:nvSpPr>
          <p:spPr>
            <a:xfrm>
              <a:off x="5475175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78;p28">
              <a:extLst>
                <a:ext uri="{FF2B5EF4-FFF2-40B4-BE49-F238E27FC236}">
                  <a16:creationId xmlns:a16="http://schemas.microsoft.com/office/drawing/2014/main" id="{21DFDC46-0CC2-6577-3A6C-47673A71E49A}"/>
                </a:ext>
              </a:extLst>
            </p:cNvPr>
            <p:cNvSpPr/>
            <p:nvPr/>
          </p:nvSpPr>
          <p:spPr>
            <a:xfrm>
              <a:off x="5160850" y="1646150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60171538EFF44B94D371F916D1AE37" ma:contentTypeVersion="3" ma:contentTypeDescription="Create a new document." ma:contentTypeScope="" ma:versionID="4d3e35d5cd516160afc86cceb2ddb5dd">
  <xsd:schema xmlns:xsd="http://www.w3.org/2001/XMLSchema" xmlns:xs="http://www.w3.org/2001/XMLSchema" xmlns:p="http://schemas.microsoft.com/office/2006/metadata/properties" xmlns:ns2="7fe07d18-ddbd-4dd4-b729-853c11f82f9d" targetNamespace="http://schemas.microsoft.com/office/2006/metadata/properties" ma:root="true" ma:fieldsID="6cb4d1ce0d35cb8fc8ab57327b1faa51" ns2:_="">
    <xsd:import namespace="7fe07d18-ddbd-4dd4-b729-853c11f82f9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e07d18-ddbd-4dd4-b729-853c11f82f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23515B-4119-4A82-BEC9-5F79BBBC75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08259C-DAA3-45B4-A229-0F8A3E9D5715}">
  <ds:schemaRefs>
    <ds:schemaRef ds:uri="http://schemas.microsoft.com/office/2006/documentManagement/types"/>
    <ds:schemaRef ds:uri="7fe07d18-ddbd-4dd4-b729-853c11f82f9d"/>
    <ds:schemaRef ds:uri="http://schemas.microsoft.com/office/infopath/2007/PartnerControls"/>
    <ds:schemaRef ds:uri="http://schemas.microsoft.com/office/2006/metadata/properties"/>
    <ds:schemaRef ds:uri="http://purl.org/dc/terms/"/>
    <ds:schemaRef ds:uri="http://www.w3.org/XML/1998/namespace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15AC068-4DFC-491F-8515-21D943FD577A}">
  <ds:schemaRefs>
    <ds:schemaRef ds:uri="7fe07d18-ddbd-4dd4-b729-853c11f82f9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616</Words>
  <Application>Microsoft Office PowerPoint</Application>
  <PresentationFormat>Presentación en pantalla (16:9)</PresentationFormat>
  <Paragraphs>103</Paragraphs>
  <Slides>14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2" baseType="lpstr">
      <vt:lpstr>Calibri</vt:lpstr>
      <vt:lpstr>Arial</vt:lpstr>
      <vt:lpstr>Georgia</vt:lpstr>
      <vt:lpstr>Courier New</vt:lpstr>
      <vt:lpstr>Fira Sans Extra Condensed</vt:lpstr>
      <vt:lpstr>Roboto</vt:lpstr>
      <vt:lpstr>Fira Sans Extra Condensed SemiBold</vt:lpstr>
      <vt:lpstr>Machine Learning Infographics by Slidesgo</vt:lpstr>
      <vt:lpstr>Traductor por reconocimiento de texto</vt:lpstr>
      <vt:lpstr>Contenido</vt:lpstr>
      <vt:lpstr>Objetivo</vt:lpstr>
      <vt:lpstr>Actividades de programación</vt:lpstr>
      <vt:lpstr>Datasets</vt:lpstr>
      <vt:lpstr>Red Neuronal LeNet</vt:lpstr>
      <vt:lpstr>Creación del archivo .pth</vt:lpstr>
      <vt:lpstr>Funciones</vt:lpstr>
      <vt:lpstr>Preprocesamiento del texto</vt:lpstr>
      <vt:lpstr>TOKENIZACIÓN</vt:lpstr>
      <vt:lpstr>Modelo - Red Transformer</vt:lpstr>
      <vt:lpstr>Función para traducir</vt:lpstr>
      <vt:lpstr>Presentación de PowerPoint</vt:lpstr>
      <vt:lpstr>REFERENCIAS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Infographcs</dc:title>
  <dc:creator>Daniela Jiménez Pano</dc:creator>
  <cp:lastModifiedBy>DANIELA JIMENEZ PANO</cp:lastModifiedBy>
  <cp:revision>1</cp:revision>
  <dcterms:modified xsi:type="dcterms:W3CDTF">2023-12-08T22:46:07Z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0x0101006B60171538EFF44B94D371F916D1AE37</vt:lpwstr>
  </property>
</Properties>
</file>